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702" r:id="rId2"/>
    <p:sldMasterId id="2147483686" r:id="rId3"/>
  </p:sldMasterIdLst>
  <p:notesMasterIdLst>
    <p:notesMasterId r:id="rId17"/>
  </p:notesMasterIdLst>
  <p:handoutMasterIdLst>
    <p:handoutMasterId r:id="rId18"/>
  </p:handoutMasterIdLst>
  <p:sldIdLst>
    <p:sldId id="277" r:id="rId4"/>
    <p:sldId id="399" r:id="rId5"/>
    <p:sldId id="400" r:id="rId6"/>
    <p:sldId id="401" r:id="rId7"/>
    <p:sldId id="402" r:id="rId8"/>
    <p:sldId id="403" r:id="rId9"/>
    <p:sldId id="404" r:id="rId10"/>
    <p:sldId id="413" r:id="rId11"/>
    <p:sldId id="412" r:id="rId12"/>
    <p:sldId id="408" r:id="rId13"/>
    <p:sldId id="405" r:id="rId14"/>
    <p:sldId id="406" r:id="rId15"/>
    <p:sldId id="40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7F6E"/>
    <a:srgbClr val="E5330F"/>
    <a:srgbClr val="860000"/>
    <a:srgbClr val="ED8137"/>
    <a:srgbClr val="BC8F00"/>
    <a:srgbClr val="00B0F0"/>
    <a:srgbClr val="1B3F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74" autoAdjust="0"/>
    <p:restoredTop sz="94660" autoAdjust="0"/>
  </p:normalViewPr>
  <p:slideViewPr>
    <p:cSldViewPr snapToGrid="0">
      <p:cViewPr varScale="1">
        <p:scale>
          <a:sx n="86" d="100"/>
          <a:sy n="86" d="100"/>
        </p:scale>
        <p:origin x="787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-3168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E7FEC4-8187-408A-8086-AA862E9B82C2}" type="doc">
      <dgm:prSet loTypeId="urn:microsoft.com/office/officeart/2005/8/layout/process3" loCatId="process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IN"/>
        </a:p>
      </dgm:t>
    </dgm:pt>
    <dgm:pt modelId="{82C13696-9AF9-4CCC-B453-1E0A9B5313D5}">
      <dgm:prSet/>
      <dgm:spPr/>
      <dgm:t>
        <a:bodyPr/>
        <a:lstStyle/>
        <a:p>
          <a:r>
            <a:rPr lang="en-US" b="1" dirty="0"/>
            <a:t>Outline</a:t>
          </a:r>
          <a:endParaRPr lang="en-IN" dirty="0"/>
        </a:p>
      </dgm:t>
    </dgm:pt>
    <dgm:pt modelId="{C24CDB6B-6830-494D-BFAE-AB2DE4C09BE3}" type="parTrans" cxnId="{03DEFA39-C87B-41D3-8AEB-BFF89096FE5F}">
      <dgm:prSet/>
      <dgm:spPr/>
      <dgm:t>
        <a:bodyPr/>
        <a:lstStyle/>
        <a:p>
          <a:endParaRPr lang="en-IN"/>
        </a:p>
      </dgm:t>
    </dgm:pt>
    <dgm:pt modelId="{1250EF91-D62B-47C9-86F6-4BB5BF829CCE}" type="sibTrans" cxnId="{03DEFA39-C87B-41D3-8AEB-BFF89096FE5F}">
      <dgm:prSet/>
      <dgm:spPr/>
      <dgm:t>
        <a:bodyPr/>
        <a:lstStyle/>
        <a:p>
          <a:endParaRPr lang="en-IN"/>
        </a:p>
      </dgm:t>
    </dgm:pt>
    <dgm:pt modelId="{D9A22575-5107-402E-8153-5E06B60C1495}">
      <dgm:prSet/>
      <dgm:spPr/>
      <dgm:t>
        <a:bodyPr/>
        <a:lstStyle/>
        <a:p>
          <a:r>
            <a:rPr lang="en-US" dirty="0">
              <a:latin typeface="Times New Roman"/>
              <a:cs typeface="Times New Roman"/>
            </a:rPr>
            <a:t>Introduction to Project</a:t>
          </a:r>
          <a:endParaRPr lang="en-IN" dirty="0"/>
        </a:p>
      </dgm:t>
    </dgm:pt>
    <dgm:pt modelId="{3E03B7EE-6737-46A8-8CC8-716AE4659CE9}" type="parTrans" cxnId="{29189508-9879-4815-A55C-A8C06D0802C6}">
      <dgm:prSet/>
      <dgm:spPr/>
      <dgm:t>
        <a:bodyPr/>
        <a:lstStyle/>
        <a:p>
          <a:endParaRPr lang="en-IN"/>
        </a:p>
      </dgm:t>
    </dgm:pt>
    <dgm:pt modelId="{9498E248-5B65-467B-BF38-3F5523EA0A74}" type="sibTrans" cxnId="{29189508-9879-4815-A55C-A8C06D0802C6}">
      <dgm:prSet/>
      <dgm:spPr/>
      <dgm:t>
        <a:bodyPr/>
        <a:lstStyle/>
        <a:p>
          <a:endParaRPr lang="en-IN"/>
        </a:p>
      </dgm:t>
    </dgm:pt>
    <dgm:pt modelId="{E6846C3F-0101-4AA2-8BC0-CB0CBDC397E9}">
      <dgm:prSet/>
      <dgm:spPr/>
      <dgm:t>
        <a:bodyPr/>
        <a:lstStyle/>
        <a:p>
          <a:r>
            <a:rPr lang="en-US">
              <a:latin typeface="Times New Roman"/>
              <a:cs typeface="Times New Roman"/>
            </a:rPr>
            <a:t>Problem Formulation</a:t>
          </a:r>
          <a:endParaRPr lang="en-US" dirty="0">
            <a:latin typeface="Times New Roman"/>
            <a:cs typeface="Times New Roman"/>
          </a:endParaRPr>
        </a:p>
      </dgm:t>
    </dgm:pt>
    <dgm:pt modelId="{D2157A75-8FEA-4376-A2BC-31EC13884122}" type="parTrans" cxnId="{CEF6FDDC-2618-4D50-9698-0364C68A14EA}">
      <dgm:prSet/>
      <dgm:spPr/>
      <dgm:t>
        <a:bodyPr/>
        <a:lstStyle/>
        <a:p>
          <a:endParaRPr lang="en-IN"/>
        </a:p>
      </dgm:t>
    </dgm:pt>
    <dgm:pt modelId="{2CF618DA-E303-48AF-86C8-2B94B8B05321}" type="sibTrans" cxnId="{CEF6FDDC-2618-4D50-9698-0364C68A14EA}">
      <dgm:prSet/>
      <dgm:spPr/>
      <dgm:t>
        <a:bodyPr/>
        <a:lstStyle/>
        <a:p>
          <a:endParaRPr lang="en-IN"/>
        </a:p>
      </dgm:t>
    </dgm:pt>
    <dgm:pt modelId="{870D4F31-6ECE-401C-94CF-E52A34A5226E}">
      <dgm:prSet/>
      <dgm:spPr/>
      <dgm:t>
        <a:bodyPr/>
        <a:lstStyle/>
        <a:p>
          <a:r>
            <a:rPr lang="en-US">
              <a:latin typeface="Times New Roman"/>
              <a:cs typeface="Times New Roman"/>
            </a:rPr>
            <a:t>Objectives of the work </a:t>
          </a:r>
          <a:endParaRPr lang="en-US" dirty="0">
            <a:latin typeface="Times New Roman"/>
            <a:cs typeface="Times New Roman"/>
          </a:endParaRPr>
        </a:p>
      </dgm:t>
    </dgm:pt>
    <dgm:pt modelId="{B577E53E-55FA-4D20-AD8E-B7CC5B5CFD51}" type="parTrans" cxnId="{B5CC78E3-4578-4B97-A4E6-230C76A5BED2}">
      <dgm:prSet/>
      <dgm:spPr/>
      <dgm:t>
        <a:bodyPr/>
        <a:lstStyle/>
        <a:p>
          <a:endParaRPr lang="en-IN"/>
        </a:p>
      </dgm:t>
    </dgm:pt>
    <dgm:pt modelId="{DC6E9CEA-998C-43DF-8951-241E2886DE2A}" type="sibTrans" cxnId="{B5CC78E3-4578-4B97-A4E6-230C76A5BED2}">
      <dgm:prSet/>
      <dgm:spPr/>
      <dgm:t>
        <a:bodyPr/>
        <a:lstStyle/>
        <a:p>
          <a:endParaRPr lang="en-IN"/>
        </a:p>
      </dgm:t>
    </dgm:pt>
    <dgm:pt modelId="{953107DE-067A-4A97-BA15-0D4A4296F7F1}">
      <dgm:prSet/>
      <dgm:spPr/>
      <dgm:t>
        <a:bodyPr/>
        <a:lstStyle/>
        <a:p>
          <a:r>
            <a:rPr lang="en-US">
              <a:latin typeface="Times New Roman"/>
              <a:cs typeface="Times New Roman"/>
            </a:rPr>
            <a:t>Methodology used</a:t>
          </a:r>
          <a:endParaRPr lang="en-US" dirty="0">
            <a:latin typeface="Times New Roman"/>
            <a:cs typeface="Times New Roman"/>
          </a:endParaRPr>
        </a:p>
      </dgm:t>
    </dgm:pt>
    <dgm:pt modelId="{EDD20CA2-BB8A-450F-B32A-95569BC8123E}" type="parTrans" cxnId="{62037635-88E8-470D-BEAC-81E632DFDBAE}">
      <dgm:prSet/>
      <dgm:spPr/>
      <dgm:t>
        <a:bodyPr/>
        <a:lstStyle/>
        <a:p>
          <a:endParaRPr lang="en-IN"/>
        </a:p>
      </dgm:t>
    </dgm:pt>
    <dgm:pt modelId="{DA670F1D-8662-422A-BF78-816EBE6430D8}" type="sibTrans" cxnId="{62037635-88E8-470D-BEAC-81E632DFDBAE}">
      <dgm:prSet/>
      <dgm:spPr/>
      <dgm:t>
        <a:bodyPr/>
        <a:lstStyle/>
        <a:p>
          <a:endParaRPr lang="en-IN"/>
        </a:p>
      </dgm:t>
    </dgm:pt>
    <dgm:pt modelId="{F51A39C5-D548-4D47-A004-CBEB2AB0F200}">
      <dgm:prSet/>
      <dgm:spPr/>
      <dgm:t>
        <a:bodyPr/>
        <a:lstStyle/>
        <a:p>
          <a:r>
            <a:rPr lang="en-US" spc="-10" dirty="0">
              <a:latin typeface="Times New Roman"/>
              <a:cs typeface="Times New Roman"/>
            </a:rPr>
            <a:t>Results and Outputs</a:t>
          </a:r>
        </a:p>
      </dgm:t>
    </dgm:pt>
    <dgm:pt modelId="{95FE8F30-0E46-4F86-A3AE-93C6D68C8EE0}" type="parTrans" cxnId="{782F7BF3-7FC4-4F33-B8AD-3BB3ABDA4F82}">
      <dgm:prSet/>
      <dgm:spPr/>
      <dgm:t>
        <a:bodyPr/>
        <a:lstStyle/>
        <a:p>
          <a:endParaRPr lang="en-IN"/>
        </a:p>
      </dgm:t>
    </dgm:pt>
    <dgm:pt modelId="{140EFCB7-A8EE-401E-AC0F-DE94FC98A12E}" type="sibTrans" cxnId="{782F7BF3-7FC4-4F33-B8AD-3BB3ABDA4F82}">
      <dgm:prSet/>
      <dgm:spPr/>
      <dgm:t>
        <a:bodyPr/>
        <a:lstStyle/>
        <a:p>
          <a:endParaRPr lang="en-IN"/>
        </a:p>
      </dgm:t>
    </dgm:pt>
    <dgm:pt modelId="{9934EDB3-CD1D-4E6E-A482-7FC10AD9AB67}">
      <dgm:prSet/>
      <dgm:spPr/>
      <dgm:t>
        <a:bodyPr/>
        <a:lstStyle/>
        <a:p>
          <a:r>
            <a:rPr lang="en-US" spc="-10">
              <a:latin typeface="Times New Roman"/>
              <a:cs typeface="Times New Roman"/>
            </a:rPr>
            <a:t>Conclusion</a:t>
          </a:r>
          <a:endParaRPr lang="en-US" spc="-10" dirty="0">
            <a:latin typeface="Times New Roman"/>
            <a:cs typeface="Times New Roman"/>
          </a:endParaRPr>
        </a:p>
      </dgm:t>
    </dgm:pt>
    <dgm:pt modelId="{2587603E-F0CD-4A60-8B06-338BAD1BDB42}" type="parTrans" cxnId="{07DE8E78-5635-4B44-B5D7-913FCA7E8AE2}">
      <dgm:prSet/>
      <dgm:spPr/>
      <dgm:t>
        <a:bodyPr/>
        <a:lstStyle/>
        <a:p>
          <a:endParaRPr lang="en-IN"/>
        </a:p>
      </dgm:t>
    </dgm:pt>
    <dgm:pt modelId="{F48EEB68-A2EB-4C63-9065-EB284717C7E1}" type="sibTrans" cxnId="{07DE8E78-5635-4B44-B5D7-913FCA7E8AE2}">
      <dgm:prSet/>
      <dgm:spPr/>
      <dgm:t>
        <a:bodyPr/>
        <a:lstStyle/>
        <a:p>
          <a:endParaRPr lang="en-IN"/>
        </a:p>
      </dgm:t>
    </dgm:pt>
    <dgm:pt modelId="{0631041C-6BE6-4325-BB56-AC177AA9CF0D}">
      <dgm:prSet/>
      <dgm:spPr/>
      <dgm:t>
        <a:bodyPr/>
        <a:lstStyle/>
        <a:p>
          <a:r>
            <a:rPr lang="en-US">
              <a:latin typeface="Times New Roman"/>
              <a:cs typeface="Times New Roman"/>
            </a:rPr>
            <a:t>Future Scope</a:t>
          </a:r>
          <a:endParaRPr lang="en-US" dirty="0">
            <a:latin typeface="Times New Roman"/>
            <a:cs typeface="Times New Roman"/>
          </a:endParaRPr>
        </a:p>
      </dgm:t>
    </dgm:pt>
    <dgm:pt modelId="{0D78B326-49F2-43BA-9DFC-CB18EFA414EC}" type="parTrans" cxnId="{01A63D52-7B11-4787-ABD1-38AE1F845BF9}">
      <dgm:prSet/>
      <dgm:spPr/>
      <dgm:t>
        <a:bodyPr/>
        <a:lstStyle/>
        <a:p>
          <a:endParaRPr lang="en-IN"/>
        </a:p>
      </dgm:t>
    </dgm:pt>
    <dgm:pt modelId="{62B6ADE1-CF15-4EDC-938C-4C98740D289C}" type="sibTrans" cxnId="{01A63D52-7B11-4787-ABD1-38AE1F845BF9}">
      <dgm:prSet/>
      <dgm:spPr/>
      <dgm:t>
        <a:bodyPr/>
        <a:lstStyle/>
        <a:p>
          <a:endParaRPr lang="en-IN"/>
        </a:p>
      </dgm:t>
    </dgm:pt>
    <dgm:pt modelId="{48A31AA3-FBEB-402E-A1F8-723C17927AAF}">
      <dgm:prSet/>
      <dgm:spPr/>
      <dgm:t>
        <a:bodyPr/>
        <a:lstStyle/>
        <a:p>
          <a:r>
            <a:rPr lang="en-US" dirty="0">
              <a:latin typeface="Times New Roman"/>
              <a:cs typeface="Times New Roman"/>
            </a:rPr>
            <a:t>References</a:t>
          </a:r>
          <a:endParaRPr lang="en-US" dirty="0"/>
        </a:p>
      </dgm:t>
    </dgm:pt>
    <dgm:pt modelId="{A2F4F07E-2486-49A5-80CD-77A1F5AD160F}" type="parTrans" cxnId="{9CBC3444-A178-4B4E-97D8-C540C70C282C}">
      <dgm:prSet/>
      <dgm:spPr/>
      <dgm:t>
        <a:bodyPr/>
        <a:lstStyle/>
        <a:p>
          <a:endParaRPr lang="en-IN"/>
        </a:p>
      </dgm:t>
    </dgm:pt>
    <dgm:pt modelId="{E7F6DE20-D82C-4ADB-AC5E-86BAE585A4C0}" type="sibTrans" cxnId="{9CBC3444-A178-4B4E-97D8-C540C70C282C}">
      <dgm:prSet/>
      <dgm:spPr/>
      <dgm:t>
        <a:bodyPr/>
        <a:lstStyle/>
        <a:p>
          <a:endParaRPr lang="en-IN"/>
        </a:p>
      </dgm:t>
    </dgm:pt>
    <dgm:pt modelId="{1F03ACB6-9C58-41C0-9C51-B7FF30C6BA50}" type="pres">
      <dgm:prSet presAssocID="{12E7FEC4-8187-408A-8086-AA862E9B82C2}" presName="linearFlow" presStyleCnt="0">
        <dgm:presLayoutVars>
          <dgm:dir val="rev"/>
          <dgm:animLvl val="lvl"/>
          <dgm:resizeHandles val="exact"/>
        </dgm:presLayoutVars>
      </dgm:prSet>
      <dgm:spPr/>
    </dgm:pt>
    <dgm:pt modelId="{A24A78BA-9057-4453-A696-D0F6040FDD47}" type="pres">
      <dgm:prSet presAssocID="{82C13696-9AF9-4CCC-B453-1E0A9B5313D5}" presName="composite" presStyleCnt="0"/>
      <dgm:spPr/>
    </dgm:pt>
    <dgm:pt modelId="{179B4020-8D85-4A13-8D2C-8322F7C126C9}" type="pres">
      <dgm:prSet presAssocID="{82C13696-9AF9-4CCC-B453-1E0A9B5313D5}" presName="parTx" presStyleLbl="node1" presStyleIdx="0" presStyleCnt="1">
        <dgm:presLayoutVars>
          <dgm:chMax val="0"/>
          <dgm:chPref val="0"/>
          <dgm:bulletEnabled val="1"/>
        </dgm:presLayoutVars>
      </dgm:prSet>
      <dgm:spPr/>
    </dgm:pt>
    <dgm:pt modelId="{2A17DC6E-2FF5-460C-92BF-1924F469CBE3}" type="pres">
      <dgm:prSet presAssocID="{82C13696-9AF9-4CCC-B453-1E0A9B5313D5}" presName="parSh" presStyleLbl="node1" presStyleIdx="0" presStyleCnt="1"/>
      <dgm:spPr/>
    </dgm:pt>
    <dgm:pt modelId="{25CE3F98-2040-4B09-9791-9F8AED863270}" type="pres">
      <dgm:prSet presAssocID="{82C13696-9AF9-4CCC-B453-1E0A9B5313D5}" presName="desTx" presStyleLbl="fgAcc1" presStyleIdx="0" presStyleCnt="1" custLinFactNeighborX="1300" custLinFactNeighborY="444">
        <dgm:presLayoutVars>
          <dgm:bulletEnabled val="1"/>
        </dgm:presLayoutVars>
      </dgm:prSet>
      <dgm:spPr/>
    </dgm:pt>
  </dgm:ptLst>
  <dgm:cxnLst>
    <dgm:cxn modelId="{29189508-9879-4815-A55C-A8C06D0802C6}" srcId="{82C13696-9AF9-4CCC-B453-1E0A9B5313D5}" destId="{D9A22575-5107-402E-8153-5E06B60C1495}" srcOrd="0" destOrd="0" parTransId="{3E03B7EE-6737-46A8-8CC8-716AE4659CE9}" sibTransId="{9498E248-5B65-467B-BF38-3F5523EA0A74}"/>
    <dgm:cxn modelId="{822BD110-735B-4733-8F54-1A7D6D519667}" type="presOf" srcId="{870D4F31-6ECE-401C-94CF-E52A34A5226E}" destId="{25CE3F98-2040-4B09-9791-9F8AED863270}" srcOrd="0" destOrd="2" presId="urn:microsoft.com/office/officeart/2005/8/layout/process3"/>
    <dgm:cxn modelId="{B9902524-2651-4C41-BAD8-3DB9B69155EC}" type="presOf" srcId="{F51A39C5-D548-4D47-A004-CBEB2AB0F200}" destId="{25CE3F98-2040-4B09-9791-9F8AED863270}" srcOrd="0" destOrd="4" presId="urn:microsoft.com/office/officeart/2005/8/layout/process3"/>
    <dgm:cxn modelId="{62037635-88E8-470D-BEAC-81E632DFDBAE}" srcId="{82C13696-9AF9-4CCC-B453-1E0A9B5313D5}" destId="{953107DE-067A-4A97-BA15-0D4A4296F7F1}" srcOrd="3" destOrd="0" parTransId="{EDD20CA2-BB8A-450F-B32A-95569BC8123E}" sibTransId="{DA670F1D-8662-422A-BF78-816EBE6430D8}"/>
    <dgm:cxn modelId="{03DEFA39-C87B-41D3-8AEB-BFF89096FE5F}" srcId="{12E7FEC4-8187-408A-8086-AA862E9B82C2}" destId="{82C13696-9AF9-4CCC-B453-1E0A9B5313D5}" srcOrd="0" destOrd="0" parTransId="{C24CDB6B-6830-494D-BFAE-AB2DE4C09BE3}" sibTransId="{1250EF91-D62B-47C9-86F6-4BB5BF829CCE}"/>
    <dgm:cxn modelId="{BAE38C3D-D564-411B-AA47-CA8821B5C3FC}" type="presOf" srcId="{E6846C3F-0101-4AA2-8BC0-CB0CBDC397E9}" destId="{25CE3F98-2040-4B09-9791-9F8AED863270}" srcOrd="0" destOrd="1" presId="urn:microsoft.com/office/officeart/2005/8/layout/process3"/>
    <dgm:cxn modelId="{FDD6533F-D82C-47A4-8E92-1C18A939B60B}" type="presOf" srcId="{12E7FEC4-8187-408A-8086-AA862E9B82C2}" destId="{1F03ACB6-9C58-41C0-9C51-B7FF30C6BA50}" srcOrd="0" destOrd="0" presId="urn:microsoft.com/office/officeart/2005/8/layout/process3"/>
    <dgm:cxn modelId="{9CBC3444-A178-4B4E-97D8-C540C70C282C}" srcId="{82C13696-9AF9-4CCC-B453-1E0A9B5313D5}" destId="{48A31AA3-FBEB-402E-A1F8-723C17927AAF}" srcOrd="7" destOrd="0" parTransId="{A2F4F07E-2486-49A5-80CD-77A1F5AD160F}" sibTransId="{E7F6DE20-D82C-4ADB-AC5E-86BAE585A4C0}"/>
    <dgm:cxn modelId="{01A63D52-7B11-4787-ABD1-38AE1F845BF9}" srcId="{82C13696-9AF9-4CCC-B453-1E0A9B5313D5}" destId="{0631041C-6BE6-4325-BB56-AC177AA9CF0D}" srcOrd="6" destOrd="0" parTransId="{0D78B326-49F2-43BA-9DFC-CB18EFA414EC}" sibTransId="{62B6ADE1-CF15-4EDC-938C-4C98740D289C}"/>
    <dgm:cxn modelId="{5D0EF052-D5F2-4BBC-B268-3AA98039ECD0}" type="presOf" srcId="{9934EDB3-CD1D-4E6E-A482-7FC10AD9AB67}" destId="{25CE3F98-2040-4B09-9791-9F8AED863270}" srcOrd="0" destOrd="5" presId="urn:microsoft.com/office/officeart/2005/8/layout/process3"/>
    <dgm:cxn modelId="{07DE8E78-5635-4B44-B5D7-913FCA7E8AE2}" srcId="{82C13696-9AF9-4CCC-B453-1E0A9B5313D5}" destId="{9934EDB3-CD1D-4E6E-A482-7FC10AD9AB67}" srcOrd="5" destOrd="0" parTransId="{2587603E-F0CD-4A60-8B06-338BAD1BDB42}" sibTransId="{F48EEB68-A2EB-4C63-9065-EB284717C7E1}"/>
    <dgm:cxn modelId="{63141993-3601-492C-90C5-39C4A4BDFB29}" type="presOf" srcId="{0631041C-6BE6-4325-BB56-AC177AA9CF0D}" destId="{25CE3F98-2040-4B09-9791-9F8AED863270}" srcOrd="0" destOrd="6" presId="urn:microsoft.com/office/officeart/2005/8/layout/process3"/>
    <dgm:cxn modelId="{C8CE87AE-2E7E-4F67-BC2C-92475721C2AC}" type="presOf" srcId="{48A31AA3-FBEB-402E-A1F8-723C17927AAF}" destId="{25CE3F98-2040-4B09-9791-9F8AED863270}" srcOrd="0" destOrd="7" presId="urn:microsoft.com/office/officeart/2005/8/layout/process3"/>
    <dgm:cxn modelId="{C8398CB3-9A34-4561-8FFF-22A1636ADB2B}" type="presOf" srcId="{82C13696-9AF9-4CCC-B453-1E0A9B5313D5}" destId="{2A17DC6E-2FF5-460C-92BF-1924F469CBE3}" srcOrd="1" destOrd="0" presId="urn:microsoft.com/office/officeart/2005/8/layout/process3"/>
    <dgm:cxn modelId="{A79468C6-C761-434B-888B-9317DC8DF2D7}" type="presOf" srcId="{82C13696-9AF9-4CCC-B453-1E0A9B5313D5}" destId="{179B4020-8D85-4A13-8D2C-8322F7C126C9}" srcOrd="0" destOrd="0" presId="urn:microsoft.com/office/officeart/2005/8/layout/process3"/>
    <dgm:cxn modelId="{0DB0F4D4-F286-4895-A785-50B680FBBEF9}" type="presOf" srcId="{953107DE-067A-4A97-BA15-0D4A4296F7F1}" destId="{25CE3F98-2040-4B09-9791-9F8AED863270}" srcOrd="0" destOrd="3" presId="urn:microsoft.com/office/officeart/2005/8/layout/process3"/>
    <dgm:cxn modelId="{CEF6FDDC-2618-4D50-9698-0364C68A14EA}" srcId="{82C13696-9AF9-4CCC-B453-1E0A9B5313D5}" destId="{E6846C3F-0101-4AA2-8BC0-CB0CBDC397E9}" srcOrd="1" destOrd="0" parTransId="{D2157A75-8FEA-4376-A2BC-31EC13884122}" sibTransId="{2CF618DA-E303-48AF-86C8-2B94B8B05321}"/>
    <dgm:cxn modelId="{B0DA5EE0-BC3E-487B-B64A-57436E9D993C}" type="presOf" srcId="{D9A22575-5107-402E-8153-5E06B60C1495}" destId="{25CE3F98-2040-4B09-9791-9F8AED863270}" srcOrd="0" destOrd="0" presId="urn:microsoft.com/office/officeart/2005/8/layout/process3"/>
    <dgm:cxn modelId="{B5CC78E3-4578-4B97-A4E6-230C76A5BED2}" srcId="{82C13696-9AF9-4CCC-B453-1E0A9B5313D5}" destId="{870D4F31-6ECE-401C-94CF-E52A34A5226E}" srcOrd="2" destOrd="0" parTransId="{B577E53E-55FA-4D20-AD8E-B7CC5B5CFD51}" sibTransId="{DC6E9CEA-998C-43DF-8951-241E2886DE2A}"/>
    <dgm:cxn modelId="{782F7BF3-7FC4-4F33-B8AD-3BB3ABDA4F82}" srcId="{82C13696-9AF9-4CCC-B453-1E0A9B5313D5}" destId="{F51A39C5-D548-4D47-A004-CBEB2AB0F200}" srcOrd="4" destOrd="0" parTransId="{95FE8F30-0E46-4F86-A3AE-93C6D68C8EE0}" sibTransId="{140EFCB7-A8EE-401E-AC0F-DE94FC98A12E}"/>
    <dgm:cxn modelId="{77CC09F8-11CD-46BD-90A0-47A26FC93804}" type="presParOf" srcId="{1F03ACB6-9C58-41C0-9C51-B7FF30C6BA50}" destId="{A24A78BA-9057-4453-A696-D0F6040FDD47}" srcOrd="0" destOrd="0" presId="urn:microsoft.com/office/officeart/2005/8/layout/process3"/>
    <dgm:cxn modelId="{0724B493-5858-4282-BA7E-355E372E650E}" type="presParOf" srcId="{A24A78BA-9057-4453-A696-D0F6040FDD47}" destId="{179B4020-8D85-4A13-8D2C-8322F7C126C9}" srcOrd="0" destOrd="0" presId="urn:microsoft.com/office/officeart/2005/8/layout/process3"/>
    <dgm:cxn modelId="{E934F4D8-9ADF-4822-B58E-C16B4A093C64}" type="presParOf" srcId="{A24A78BA-9057-4453-A696-D0F6040FDD47}" destId="{2A17DC6E-2FF5-460C-92BF-1924F469CBE3}" srcOrd="1" destOrd="0" presId="urn:microsoft.com/office/officeart/2005/8/layout/process3"/>
    <dgm:cxn modelId="{739BBAFA-867C-46C4-A5BF-84B63EEEF050}" type="presParOf" srcId="{A24A78BA-9057-4453-A696-D0F6040FDD47}" destId="{25CE3F98-2040-4B09-9791-9F8AED863270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272EE4-8E0A-4B63-80EA-CD38BEF1A634}" type="doc">
      <dgm:prSet loTypeId="urn:microsoft.com/office/officeart/2005/8/layout/bProcess4" loCatId="process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IN"/>
        </a:p>
      </dgm:t>
    </dgm:pt>
    <dgm:pt modelId="{31E6761A-9133-405A-B81A-B33DB84EA30C}">
      <dgm:prSet/>
      <dgm:spPr/>
      <dgm:t>
        <a:bodyPr/>
        <a:lstStyle/>
        <a:p>
          <a:r>
            <a:rPr lang="en-US" dirty="0"/>
            <a:t>Why do we need smart farming?</a:t>
          </a:r>
          <a:endParaRPr lang="en-IN" dirty="0"/>
        </a:p>
      </dgm:t>
    </dgm:pt>
    <dgm:pt modelId="{53752929-2C3C-4B9B-A300-ECA98B26E663}" type="parTrans" cxnId="{506B3688-74B3-46F7-8CE9-126F90F62C1A}">
      <dgm:prSet/>
      <dgm:spPr/>
      <dgm:t>
        <a:bodyPr/>
        <a:lstStyle/>
        <a:p>
          <a:endParaRPr lang="en-IN"/>
        </a:p>
      </dgm:t>
    </dgm:pt>
    <dgm:pt modelId="{ECB6C1CD-6F25-4503-BE57-FA4E6C4939F3}" type="sibTrans" cxnId="{506B3688-74B3-46F7-8CE9-126F90F62C1A}">
      <dgm:prSet/>
      <dgm:spPr/>
      <dgm:t>
        <a:bodyPr/>
        <a:lstStyle/>
        <a:p>
          <a:endParaRPr lang="en-IN"/>
        </a:p>
      </dgm:t>
    </dgm:pt>
    <dgm:pt modelId="{0A6075A7-3378-499E-B8FF-69DF7B2C99F6}">
      <dgm:prSet/>
      <dgm:spPr/>
      <dgm:t>
        <a:bodyPr/>
        <a:lstStyle/>
        <a:p>
          <a:r>
            <a:rPr lang="en-US" dirty="0"/>
            <a:t>For saving resources like water.</a:t>
          </a:r>
          <a:endParaRPr lang="en-IN" dirty="0"/>
        </a:p>
      </dgm:t>
    </dgm:pt>
    <dgm:pt modelId="{F79A57D4-F0DA-47A4-BEEE-AF09CF54F8F6}" type="parTrans" cxnId="{504E4380-F428-467E-BC0C-A95C551B60C5}">
      <dgm:prSet/>
      <dgm:spPr/>
      <dgm:t>
        <a:bodyPr/>
        <a:lstStyle/>
        <a:p>
          <a:endParaRPr lang="en-IN"/>
        </a:p>
      </dgm:t>
    </dgm:pt>
    <dgm:pt modelId="{A0CD009C-C7A7-4098-BE86-16BE0E10C034}" type="sibTrans" cxnId="{504E4380-F428-467E-BC0C-A95C551B60C5}">
      <dgm:prSet/>
      <dgm:spPr/>
      <dgm:t>
        <a:bodyPr/>
        <a:lstStyle/>
        <a:p>
          <a:endParaRPr lang="en-IN"/>
        </a:p>
      </dgm:t>
    </dgm:pt>
    <dgm:pt modelId="{E2D008D6-D710-43C8-B7CE-15241D01695D}">
      <dgm:prSet/>
      <dgm:spPr/>
      <dgm:t>
        <a:bodyPr/>
        <a:lstStyle/>
        <a:p>
          <a:r>
            <a:rPr lang="en-US" dirty="0"/>
            <a:t>For better yield.</a:t>
          </a:r>
          <a:endParaRPr lang="en-IN" dirty="0"/>
        </a:p>
      </dgm:t>
    </dgm:pt>
    <dgm:pt modelId="{3187323F-F099-49C3-9679-551AD5759384}" type="parTrans" cxnId="{6534888E-85E6-4904-BC62-A8596EADC34F}">
      <dgm:prSet/>
      <dgm:spPr/>
      <dgm:t>
        <a:bodyPr/>
        <a:lstStyle/>
        <a:p>
          <a:endParaRPr lang="en-IN"/>
        </a:p>
      </dgm:t>
    </dgm:pt>
    <dgm:pt modelId="{CD8A4390-58A2-40C2-9F4B-7B5C03577BCB}" type="sibTrans" cxnId="{6534888E-85E6-4904-BC62-A8596EADC34F}">
      <dgm:prSet/>
      <dgm:spPr/>
      <dgm:t>
        <a:bodyPr/>
        <a:lstStyle/>
        <a:p>
          <a:endParaRPr lang="en-IN"/>
        </a:p>
      </dgm:t>
    </dgm:pt>
    <dgm:pt modelId="{70DF0F94-187A-4BE3-9D05-F10A29436D57}">
      <dgm:prSet/>
      <dgm:spPr/>
      <dgm:t>
        <a:bodyPr/>
        <a:lstStyle/>
        <a:p>
          <a:r>
            <a:rPr lang="en-US" dirty="0"/>
            <a:t>For increase in quality of production.</a:t>
          </a:r>
          <a:endParaRPr lang="en-IN" dirty="0"/>
        </a:p>
      </dgm:t>
    </dgm:pt>
    <dgm:pt modelId="{7AE0E63C-991C-407D-B19D-4435124E3663}" type="parTrans" cxnId="{3FF9D61A-68D8-4B83-B074-B605FC28E22E}">
      <dgm:prSet/>
      <dgm:spPr/>
      <dgm:t>
        <a:bodyPr/>
        <a:lstStyle/>
        <a:p>
          <a:endParaRPr lang="en-IN"/>
        </a:p>
      </dgm:t>
    </dgm:pt>
    <dgm:pt modelId="{D47A7FEE-A8D9-47AE-8457-DCF6A22766F4}" type="sibTrans" cxnId="{3FF9D61A-68D8-4B83-B074-B605FC28E22E}">
      <dgm:prSet/>
      <dgm:spPr/>
      <dgm:t>
        <a:bodyPr/>
        <a:lstStyle/>
        <a:p>
          <a:endParaRPr lang="en-IN"/>
        </a:p>
      </dgm:t>
    </dgm:pt>
    <dgm:pt modelId="{22765A51-0CB0-4550-91C1-E9BF2426D9AC}" type="pres">
      <dgm:prSet presAssocID="{E8272EE4-8E0A-4B63-80EA-CD38BEF1A634}" presName="Name0" presStyleCnt="0">
        <dgm:presLayoutVars>
          <dgm:dir/>
          <dgm:resizeHandles/>
        </dgm:presLayoutVars>
      </dgm:prSet>
      <dgm:spPr/>
    </dgm:pt>
    <dgm:pt modelId="{9D9B65A7-6E96-4D41-B936-7CADD53D0843}" type="pres">
      <dgm:prSet presAssocID="{31E6761A-9133-405A-B81A-B33DB84EA30C}" presName="compNode" presStyleCnt="0"/>
      <dgm:spPr/>
    </dgm:pt>
    <dgm:pt modelId="{92F733A7-BC1B-4112-BD5F-7BCF8729FBA5}" type="pres">
      <dgm:prSet presAssocID="{31E6761A-9133-405A-B81A-B33DB84EA30C}" presName="dummyConnPt" presStyleCnt="0"/>
      <dgm:spPr/>
    </dgm:pt>
    <dgm:pt modelId="{58BA1C29-0184-46AC-B5CD-99C085BB2973}" type="pres">
      <dgm:prSet presAssocID="{31E6761A-9133-405A-B81A-B33DB84EA30C}" presName="node" presStyleLbl="node1" presStyleIdx="0" presStyleCnt="1" custLinFactNeighborX="-40399" custLinFactNeighborY="730">
        <dgm:presLayoutVars>
          <dgm:bulletEnabled val="1"/>
        </dgm:presLayoutVars>
      </dgm:prSet>
      <dgm:spPr/>
    </dgm:pt>
  </dgm:ptLst>
  <dgm:cxnLst>
    <dgm:cxn modelId="{3FF9D61A-68D8-4B83-B074-B605FC28E22E}" srcId="{31E6761A-9133-405A-B81A-B33DB84EA30C}" destId="{70DF0F94-187A-4BE3-9D05-F10A29436D57}" srcOrd="2" destOrd="0" parTransId="{7AE0E63C-991C-407D-B19D-4435124E3663}" sibTransId="{D47A7FEE-A8D9-47AE-8457-DCF6A22766F4}"/>
    <dgm:cxn modelId="{127F9A64-25B9-4C77-ACB5-BB40D1777F18}" type="presOf" srcId="{E8272EE4-8E0A-4B63-80EA-CD38BEF1A634}" destId="{22765A51-0CB0-4550-91C1-E9BF2426D9AC}" srcOrd="0" destOrd="0" presId="urn:microsoft.com/office/officeart/2005/8/layout/bProcess4"/>
    <dgm:cxn modelId="{820A7371-511D-484D-A715-74136F6DF83A}" type="presOf" srcId="{E2D008D6-D710-43C8-B7CE-15241D01695D}" destId="{58BA1C29-0184-46AC-B5CD-99C085BB2973}" srcOrd="0" destOrd="2" presId="urn:microsoft.com/office/officeart/2005/8/layout/bProcess4"/>
    <dgm:cxn modelId="{504E4380-F428-467E-BC0C-A95C551B60C5}" srcId="{31E6761A-9133-405A-B81A-B33DB84EA30C}" destId="{0A6075A7-3378-499E-B8FF-69DF7B2C99F6}" srcOrd="0" destOrd="0" parTransId="{F79A57D4-F0DA-47A4-BEEE-AF09CF54F8F6}" sibTransId="{A0CD009C-C7A7-4098-BE86-16BE0E10C034}"/>
    <dgm:cxn modelId="{506B3688-74B3-46F7-8CE9-126F90F62C1A}" srcId="{E8272EE4-8E0A-4B63-80EA-CD38BEF1A634}" destId="{31E6761A-9133-405A-B81A-B33DB84EA30C}" srcOrd="0" destOrd="0" parTransId="{53752929-2C3C-4B9B-A300-ECA98B26E663}" sibTransId="{ECB6C1CD-6F25-4503-BE57-FA4E6C4939F3}"/>
    <dgm:cxn modelId="{6534888E-85E6-4904-BC62-A8596EADC34F}" srcId="{31E6761A-9133-405A-B81A-B33DB84EA30C}" destId="{E2D008D6-D710-43C8-B7CE-15241D01695D}" srcOrd="1" destOrd="0" parTransId="{3187323F-F099-49C3-9679-551AD5759384}" sibTransId="{CD8A4390-58A2-40C2-9F4B-7B5C03577BCB}"/>
    <dgm:cxn modelId="{2A7725A5-B36B-45F0-836F-526C5265B797}" type="presOf" srcId="{70DF0F94-187A-4BE3-9D05-F10A29436D57}" destId="{58BA1C29-0184-46AC-B5CD-99C085BB2973}" srcOrd="0" destOrd="3" presId="urn:microsoft.com/office/officeart/2005/8/layout/bProcess4"/>
    <dgm:cxn modelId="{56414DAB-7B3F-40FF-837C-32C141E160E0}" type="presOf" srcId="{31E6761A-9133-405A-B81A-B33DB84EA30C}" destId="{58BA1C29-0184-46AC-B5CD-99C085BB2973}" srcOrd="0" destOrd="0" presId="urn:microsoft.com/office/officeart/2005/8/layout/bProcess4"/>
    <dgm:cxn modelId="{6CF1A9F2-3821-450B-9564-87763BD7F306}" type="presOf" srcId="{0A6075A7-3378-499E-B8FF-69DF7B2C99F6}" destId="{58BA1C29-0184-46AC-B5CD-99C085BB2973}" srcOrd="0" destOrd="1" presId="urn:microsoft.com/office/officeart/2005/8/layout/bProcess4"/>
    <dgm:cxn modelId="{ADB00F1B-4C8D-4042-91DF-486A8AEE8050}" type="presParOf" srcId="{22765A51-0CB0-4550-91C1-E9BF2426D9AC}" destId="{9D9B65A7-6E96-4D41-B936-7CADD53D0843}" srcOrd="0" destOrd="0" presId="urn:microsoft.com/office/officeart/2005/8/layout/bProcess4"/>
    <dgm:cxn modelId="{7E5CD444-25CC-4D03-9AD1-74A533F9FAD1}" type="presParOf" srcId="{9D9B65A7-6E96-4D41-B936-7CADD53D0843}" destId="{92F733A7-BC1B-4112-BD5F-7BCF8729FBA5}" srcOrd="0" destOrd="0" presId="urn:microsoft.com/office/officeart/2005/8/layout/bProcess4"/>
    <dgm:cxn modelId="{A16B91C7-8A63-4874-8528-5BF38584C3F9}" type="presParOf" srcId="{9D9B65A7-6E96-4D41-B936-7CADD53D0843}" destId="{58BA1C29-0184-46AC-B5CD-99C085BB2973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A7E749E-B3E1-453D-8D8E-278DDA72B951}" type="doc">
      <dgm:prSet loTypeId="urn:microsoft.com/office/officeart/2005/8/layout/arrow2" loCatId="process" qsTypeId="urn:microsoft.com/office/officeart/2005/8/quickstyle/simple1" qsCatId="simple" csTypeId="urn:microsoft.com/office/officeart/2005/8/colors/accent2_2" csCatId="accent2" phldr="1"/>
      <dgm:spPr/>
    </dgm:pt>
    <dgm:pt modelId="{C80493C3-F328-4F88-95B0-CE6B9362657A}">
      <dgm:prSet phldrT="[Text]"/>
      <dgm:spPr/>
      <dgm:t>
        <a:bodyPr/>
        <a:lstStyle/>
        <a:p>
          <a:r>
            <a:rPr lang="en-GB" dirty="0"/>
            <a:t>Increase in productivity</a:t>
          </a:r>
        </a:p>
      </dgm:t>
    </dgm:pt>
    <dgm:pt modelId="{DEE13B4A-6022-4567-BBBF-BD0451B08499}" type="parTrans" cxnId="{A77490B7-DB66-47EE-AB02-776FD5F003C8}">
      <dgm:prSet/>
      <dgm:spPr/>
      <dgm:t>
        <a:bodyPr/>
        <a:lstStyle/>
        <a:p>
          <a:endParaRPr lang="en-IN"/>
        </a:p>
      </dgm:t>
    </dgm:pt>
    <dgm:pt modelId="{85F869F6-1A9D-41B8-AF18-691ECC01C819}" type="sibTrans" cxnId="{A77490B7-DB66-47EE-AB02-776FD5F003C8}">
      <dgm:prSet/>
      <dgm:spPr/>
      <dgm:t>
        <a:bodyPr/>
        <a:lstStyle/>
        <a:p>
          <a:endParaRPr lang="en-IN"/>
        </a:p>
      </dgm:t>
    </dgm:pt>
    <dgm:pt modelId="{261BDE48-F86B-4FCB-A097-83BC298D6076}">
      <dgm:prSet phldrT="[Text]"/>
      <dgm:spPr/>
      <dgm:t>
        <a:bodyPr/>
        <a:lstStyle/>
        <a:p>
          <a:r>
            <a:rPr lang="en-GB" dirty="0"/>
            <a:t>Improved soil fertility</a:t>
          </a:r>
          <a:endParaRPr lang="en-IN" dirty="0"/>
        </a:p>
      </dgm:t>
    </dgm:pt>
    <dgm:pt modelId="{033DB457-6729-4BCF-B2DC-29D20EC05775}" type="parTrans" cxnId="{399606AB-7596-45B9-92DD-268D9461676E}">
      <dgm:prSet/>
      <dgm:spPr/>
      <dgm:t>
        <a:bodyPr/>
        <a:lstStyle/>
        <a:p>
          <a:endParaRPr lang="en-IN"/>
        </a:p>
      </dgm:t>
    </dgm:pt>
    <dgm:pt modelId="{8F832EA6-2516-44C2-B1D8-16077B3BD284}" type="sibTrans" cxnId="{399606AB-7596-45B9-92DD-268D9461676E}">
      <dgm:prSet/>
      <dgm:spPr/>
      <dgm:t>
        <a:bodyPr/>
        <a:lstStyle/>
        <a:p>
          <a:endParaRPr lang="en-IN"/>
        </a:p>
      </dgm:t>
    </dgm:pt>
    <dgm:pt modelId="{1C1BC030-484E-4488-B6B5-874CD5535CAF}">
      <dgm:prSet phldrT="[Text]"/>
      <dgm:spPr>
        <a:noFill/>
      </dgm:spPr>
      <dgm:t>
        <a:bodyPr/>
        <a:lstStyle/>
        <a:p>
          <a:r>
            <a:rPr lang="en-GB" dirty="0"/>
            <a:t>Effective irrigation</a:t>
          </a:r>
          <a:endParaRPr lang="en-IN" dirty="0"/>
        </a:p>
      </dgm:t>
    </dgm:pt>
    <dgm:pt modelId="{F1B666F6-CB87-4425-95F3-4C618C1AF52B}" type="parTrans" cxnId="{60E3A27A-5550-4C73-B1A9-E0DB8061D9A2}">
      <dgm:prSet/>
      <dgm:spPr/>
      <dgm:t>
        <a:bodyPr/>
        <a:lstStyle/>
        <a:p>
          <a:endParaRPr lang="en-IN"/>
        </a:p>
      </dgm:t>
    </dgm:pt>
    <dgm:pt modelId="{DD987B14-6C09-4CD0-93DF-3914B3CB0955}" type="sibTrans" cxnId="{60E3A27A-5550-4C73-B1A9-E0DB8061D9A2}">
      <dgm:prSet/>
      <dgm:spPr/>
      <dgm:t>
        <a:bodyPr/>
        <a:lstStyle/>
        <a:p>
          <a:endParaRPr lang="en-IN"/>
        </a:p>
      </dgm:t>
    </dgm:pt>
    <dgm:pt modelId="{79C6CDBF-CFEB-488F-AC06-94849A802BEA}" type="pres">
      <dgm:prSet presAssocID="{1A7E749E-B3E1-453D-8D8E-278DDA72B951}" presName="arrowDiagram" presStyleCnt="0">
        <dgm:presLayoutVars>
          <dgm:chMax val="5"/>
          <dgm:dir/>
          <dgm:resizeHandles val="exact"/>
        </dgm:presLayoutVars>
      </dgm:prSet>
      <dgm:spPr/>
    </dgm:pt>
    <dgm:pt modelId="{7955CBAA-F6D1-41A1-BC3D-B0932E1AC43E}" type="pres">
      <dgm:prSet presAssocID="{1A7E749E-B3E1-453D-8D8E-278DDA72B951}" presName="arrow" presStyleLbl="bgShp" presStyleIdx="0" presStyleCnt="1" custLinFactNeighborX="-1970" custLinFactNeighborY="-3101"/>
      <dgm:spPr>
        <a:pattFill prst="pct5">
          <a:fgClr>
            <a:schemeClr val="accent1"/>
          </a:fgClr>
          <a:bgClr>
            <a:schemeClr val="bg1"/>
          </a:bgClr>
        </a:pattFill>
      </dgm:spPr>
    </dgm:pt>
    <dgm:pt modelId="{A90F23F2-CA35-4460-BCC8-4B89AE6F072C}" type="pres">
      <dgm:prSet presAssocID="{1A7E749E-B3E1-453D-8D8E-278DDA72B951}" presName="arrowDiagram3" presStyleCnt="0"/>
      <dgm:spPr/>
    </dgm:pt>
    <dgm:pt modelId="{4CC382C6-07B1-4519-93B2-62D066F87FA6}" type="pres">
      <dgm:prSet presAssocID="{C80493C3-F328-4F88-95B0-CE6B9362657A}" presName="bullet3a" presStyleLbl="node1" presStyleIdx="0" presStyleCnt="3"/>
      <dgm:spPr>
        <a:solidFill>
          <a:schemeClr val="tx1"/>
        </a:solidFill>
      </dgm:spPr>
    </dgm:pt>
    <dgm:pt modelId="{0D314834-C394-4D83-81AB-C2F2A89ED368}" type="pres">
      <dgm:prSet presAssocID="{C80493C3-F328-4F88-95B0-CE6B9362657A}" presName="textBox3a" presStyleLbl="revTx" presStyleIdx="0" presStyleCnt="3">
        <dgm:presLayoutVars>
          <dgm:bulletEnabled val="1"/>
        </dgm:presLayoutVars>
      </dgm:prSet>
      <dgm:spPr/>
    </dgm:pt>
    <dgm:pt modelId="{30CF2D21-9CA0-443E-8E30-BD072F550C60}" type="pres">
      <dgm:prSet presAssocID="{261BDE48-F86B-4FCB-A097-83BC298D6076}" presName="bullet3b" presStyleLbl="node1" presStyleIdx="1" presStyleCnt="3"/>
      <dgm:spPr>
        <a:solidFill>
          <a:schemeClr val="tx1"/>
        </a:solidFill>
      </dgm:spPr>
    </dgm:pt>
    <dgm:pt modelId="{62086162-CD22-48D9-AF22-5BC94669C87D}" type="pres">
      <dgm:prSet presAssocID="{261BDE48-F86B-4FCB-A097-83BC298D6076}" presName="textBox3b" presStyleLbl="revTx" presStyleIdx="1" presStyleCnt="3">
        <dgm:presLayoutVars>
          <dgm:bulletEnabled val="1"/>
        </dgm:presLayoutVars>
      </dgm:prSet>
      <dgm:spPr/>
    </dgm:pt>
    <dgm:pt modelId="{CD19B72A-315A-45D7-A2F8-4A18B0A1A23D}" type="pres">
      <dgm:prSet presAssocID="{1C1BC030-484E-4488-B6B5-874CD5535CAF}" presName="bullet3c" presStyleLbl="node1" presStyleIdx="2" presStyleCnt="3"/>
      <dgm:spPr>
        <a:solidFill>
          <a:schemeClr val="tx1"/>
        </a:solidFill>
      </dgm:spPr>
    </dgm:pt>
    <dgm:pt modelId="{6626CDA0-6F2D-45E7-93B8-A0F88DE9EBD4}" type="pres">
      <dgm:prSet presAssocID="{1C1BC030-484E-4488-B6B5-874CD5535CAF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7706B60F-13D5-423A-9DCA-6818487FB3AA}" type="presOf" srcId="{C80493C3-F328-4F88-95B0-CE6B9362657A}" destId="{0D314834-C394-4D83-81AB-C2F2A89ED368}" srcOrd="0" destOrd="0" presId="urn:microsoft.com/office/officeart/2005/8/layout/arrow2"/>
    <dgm:cxn modelId="{6D7C2E69-8464-4B8C-A167-8EA5A99E297E}" type="presOf" srcId="{261BDE48-F86B-4FCB-A097-83BC298D6076}" destId="{62086162-CD22-48D9-AF22-5BC94669C87D}" srcOrd="0" destOrd="0" presId="urn:microsoft.com/office/officeart/2005/8/layout/arrow2"/>
    <dgm:cxn modelId="{60E3A27A-5550-4C73-B1A9-E0DB8061D9A2}" srcId="{1A7E749E-B3E1-453D-8D8E-278DDA72B951}" destId="{1C1BC030-484E-4488-B6B5-874CD5535CAF}" srcOrd="2" destOrd="0" parTransId="{F1B666F6-CB87-4425-95F3-4C618C1AF52B}" sibTransId="{DD987B14-6C09-4CD0-93DF-3914B3CB0955}"/>
    <dgm:cxn modelId="{399606AB-7596-45B9-92DD-268D9461676E}" srcId="{1A7E749E-B3E1-453D-8D8E-278DDA72B951}" destId="{261BDE48-F86B-4FCB-A097-83BC298D6076}" srcOrd="1" destOrd="0" parTransId="{033DB457-6729-4BCF-B2DC-29D20EC05775}" sibTransId="{8F832EA6-2516-44C2-B1D8-16077B3BD284}"/>
    <dgm:cxn modelId="{1F170EB0-FAA6-4FB4-AFF3-13300B8E77DD}" type="presOf" srcId="{1C1BC030-484E-4488-B6B5-874CD5535CAF}" destId="{6626CDA0-6F2D-45E7-93B8-A0F88DE9EBD4}" srcOrd="0" destOrd="0" presId="urn:microsoft.com/office/officeart/2005/8/layout/arrow2"/>
    <dgm:cxn modelId="{A77490B7-DB66-47EE-AB02-776FD5F003C8}" srcId="{1A7E749E-B3E1-453D-8D8E-278DDA72B951}" destId="{C80493C3-F328-4F88-95B0-CE6B9362657A}" srcOrd="0" destOrd="0" parTransId="{DEE13B4A-6022-4567-BBBF-BD0451B08499}" sibTransId="{85F869F6-1A9D-41B8-AF18-691ECC01C819}"/>
    <dgm:cxn modelId="{D9605CFD-37CF-4AEC-8F3C-9AFB32CFDA0C}" type="presOf" srcId="{1A7E749E-B3E1-453D-8D8E-278DDA72B951}" destId="{79C6CDBF-CFEB-488F-AC06-94849A802BEA}" srcOrd="0" destOrd="0" presId="urn:microsoft.com/office/officeart/2005/8/layout/arrow2"/>
    <dgm:cxn modelId="{45CAA8E7-A65F-4727-9724-96EB777F7478}" type="presParOf" srcId="{79C6CDBF-CFEB-488F-AC06-94849A802BEA}" destId="{7955CBAA-F6D1-41A1-BC3D-B0932E1AC43E}" srcOrd="0" destOrd="0" presId="urn:microsoft.com/office/officeart/2005/8/layout/arrow2"/>
    <dgm:cxn modelId="{30E38F4C-8624-4091-B613-163D72C4888A}" type="presParOf" srcId="{79C6CDBF-CFEB-488F-AC06-94849A802BEA}" destId="{A90F23F2-CA35-4460-BCC8-4B89AE6F072C}" srcOrd="1" destOrd="0" presId="urn:microsoft.com/office/officeart/2005/8/layout/arrow2"/>
    <dgm:cxn modelId="{6C8646E5-7B6C-479E-9991-A63FF02EBE3B}" type="presParOf" srcId="{A90F23F2-CA35-4460-BCC8-4B89AE6F072C}" destId="{4CC382C6-07B1-4519-93B2-62D066F87FA6}" srcOrd="0" destOrd="0" presId="urn:microsoft.com/office/officeart/2005/8/layout/arrow2"/>
    <dgm:cxn modelId="{509F8753-F070-4B24-8DC5-C2FF7C7599DF}" type="presParOf" srcId="{A90F23F2-CA35-4460-BCC8-4B89AE6F072C}" destId="{0D314834-C394-4D83-81AB-C2F2A89ED368}" srcOrd="1" destOrd="0" presId="urn:microsoft.com/office/officeart/2005/8/layout/arrow2"/>
    <dgm:cxn modelId="{DEA96B2E-1606-4785-B6D4-71AA6A5025AC}" type="presParOf" srcId="{A90F23F2-CA35-4460-BCC8-4B89AE6F072C}" destId="{30CF2D21-9CA0-443E-8E30-BD072F550C60}" srcOrd="2" destOrd="0" presId="urn:microsoft.com/office/officeart/2005/8/layout/arrow2"/>
    <dgm:cxn modelId="{11D0CFA3-29A8-4B6A-911F-63BB85D05953}" type="presParOf" srcId="{A90F23F2-CA35-4460-BCC8-4B89AE6F072C}" destId="{62086162-CD22-48D9-AF22-5BC94669C87D}" srcOrd="3" destOrd="0" presId="urn:microsoft.com/office/officeart/2005/8/layout/arrow2"/>
    <dgm:cxn modelId="{2ED95FBC-3F93-4716-9B6D-40F877E40E00}" type="presParOf" srcId="{A90F23F2-CA35-4460-BCC8-4B89AE6F072C}" destId="{CD19B72A-315A-45D7-A2F8-4A18B0A1A23D}" srcOrd="4" destOrd="0" presId="urn:microsoft.com/office/officeart/2005/8/layout/arrow2"/>
    <dgm:cxn modelId="{3B8D757F-5AA9-4BAB-8E98-E13031D5B65C}" type="presParOf" srcId="{A90F23F2-CA35-4460-BCC8-4B89AE6F072C}" destId="{6626CDA0-6F2D-45E7-93B8-A0F88DE9EBD4}" srcOrd="5" destOrd="0" presId="urn:microsoft.com/office/officeart/2005/8/layout/arrow2"/>
  </dgm:cxnLst>
  <dgm:bg>
    <a:solidFill>
      <a:schemeClr val="accent4">
        <a:alpha val="86000"/>
      </a:schemeClr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E6C3A57-202D-4DB5-9A1A-180C33998CD3}" type="doc">
      <dgm:prSet loTypeId="urn:microsoft.com/office/officeart/2005/8/layout/pyramid2" loCatId="list" qsTypeId="urn:microsoft.com/office/officeart/2005/8/quickstyle/simple1" qsCatId="simple" csTypeId="urn:microsoft.com/office/officeart/2005/8/colors/accent1_2" csCatId="accent1" phldr="1"/>
      <dgm:spPr/>
    </dgm:pt>
    <dgm:pt modelId="{74C3DB91-3AD3-420F-80B7-B64A3DF02332}">
      <dgm:prSet phldrT="[Text]"/>
      <dgm:spPr>
        <a:ln>
          <a:solidFill>
            <a:srgbClr val="FFFF00"/>
          </a:solidFill>
        </a:ln>
      </dgm:spPr>
      <dgm:t>
        <a:bodyPr/>
        <a:lstStyle/>
        <a:p>
          <a:r>
            <a:rPr lang="en-US" dirty="0"/>
            <a:t>We can use solar panels for power supply in the farms and deployments of the sensors.</a:t>
          </a:r>
          <a:endParaRPr lang="en-IN" dirty="0"/>
        </a:p>
      </dgm:t>
    </dgm:pt>
    <dgm:pt modelId="{ED34909B-741A-45E3-9417-178039210A89}" type="parTrans" cxnId="{3D0D7A8B-0457-4F77-8915-4415903DBE7C}">
      <dgm:prSet/>
      <dgm:spPr/>
      <dgm:t>
        <a:bodyPr/>
        <a:lstStyle/>
        <a:p>
          <a:endParaRPr lang="en-IN"/>
        </a:p>
      </dgm:t>
    </dgm:pt>
    <dgm:pt modelId="{2B13F48D-4575-4070-8BF8-576AC116FCDD}" type="sibTrans" cxnId="{3D0D7A8B-0457-4F77-8915-4415903DBE7C}">
      <dgm:prSet/>
      <dgm:spPr/>
      <dgm:t>
        <a:bodyPr/>
        <a:lstStyle/>
        <a:p>
          <a:endParaRPr lang="en-IN"/>
        </a:p>
      </dgm:t>
    </dgm:pt>
    <dgm:pt modelId="{6D688D50-1F2D-4042-9A78-CB412DD3F30D}">
      <dgm:prSet phldrT="[Text]"/>
      <dgm:spPr>
        <a:solidFill>
          <a:schemeClr val="bg2"/>
        </a:solidFill>
        <a:ln>
          <a:solidFill>
            <a:srgbClr val="FFFF00"/>
          </a:solidFill>
        </a:ln>
      </dgm:spPr>
      <dgm:t>
        <a:bodyPr/>
        <a:lstStyle/>
        <a:p>
          <a:r>
            <a:rPr lang="en-US" dirty="0"/>
            <a:t>Cloud computing technology can be added for making farmers to advise each other and discuss all over the globe about various parameters.</a:t>
          </a:r>
          <a:endParaRPr lang="en-IN" dirty="0"/>
        </a:p>
      </dgm:t>
    </dgm:pt>
    <dgm:pt modelId="{24DBF388-EEB5-45B7-AC22-8F40E12ECA47}" type="parTrans" cxnId="{B6E50ED6-A34D-438A-8754-F3142C5F5FA3}">
      <dgm:prSet/>
      <dgm:spPr/>
      <dgm:t>
        <a:bodyPr/>
        <a:lstStyle/>
        <a:p>
          <a:endParaRPr lang="en-IN"/>
        </a:p>
      </dgm:t>
    </dgm:pt>
    <dgm:pt modelId="{89519957-4FCB-4CDC-8F9E-007E56FF84A6}" type="sibTrans" cxnId="{B6E50ED6-A34D-438A-8754-F3142C5F5FA3}">
      <dgm:prSet/>
      <dgm:spPr/>
      <dgm:t>
        <a:bodyPr/>
        <a:lstStyle/>
        <a:p>
          <a:endParaRPr lang="en-IN"/>
        </a:p>
      </dgm:t>
    </dgm:pt>
    <dgm:pt modelId="{3FC1B6AA-C744-4966-AE17-092668DDA654}" type="pres">
      <dgm:prSet presAssocID="{0E6C3A57-202D-4DB5-9A1A-180C33998CD3}" presName="compositeShape" presStyleCnt="0">
        <dgm:presLayoutVars>
          <dgm:dir/>
          <dgm:resizeHandles/>
        </dgm:presLayoutVars>
      </dgm:prSet>
      <dgm:spPr/>
    </dgm:pt>
    <dgm:pt modelId="{B050AC24-D93B-4E71-8908-05C4104B0576}" type="pres">
      <dgm:prSet presAssocID="{0E6C3A57-202D-4DB5-9A1A-180C33998CD3}" presName="pyramid" presStyleLbl="node1" presStyleIdx="0" presStyleCnt="1" custLinFactNeighborX="3475" custLinFactNeighborY="588"/>
      <dgm:spPr>
        <a:noFill/>
        <a:ln>
          <a:solidFill>
            <a:srgbClr val="FFFF00"/>
          </a:solidFill>
        </a:ln>
      </dgm:spPr>
    </dgm:pt>
    <dgm:pt modelId="{E822C17B-580D-413F-A5F0-CF29E73D2F4D}" type="pres">
      <dgm:prSet presAssocID="{0E6C3A57-202D-4DB5-9A1A-180C33998CD3}" presName="theList" presStyleCnt="0"/>
      <dgm:spPr/>
    </dgm:pt>
    <dgm:pt modelId="{ABCC113C-EFD1-476C-A08C-EF4F176AC417}" type="pres">
      <dgm:prSet presAssocID="{74C3DB91-3AD3-420F-80B7-B64A3DF02332}" presName="aNode" presStyleLbl="fgAcc1" presStyleIdx="0" presStyleCnt="2">
        <dgm:presLayoutVars>
          <dgm:bulletEnabled val="1"/>
        </dgm:presLayoutVars>
      </dgm:prSet>
      <dgm:spPr/>
    </dgm:pt>
    <dgm:pt modelId="{5D5DFBA9-0C24-416E-B886-ABED12DD173B}" type="pres">
      <dgm:prSet presAssocID="{74C3DB91-3AD3-420F-80B7-B64A3DF02332}" presName="aSpace" presStyleCnt="0"/>
      <dgm:spPr/>
    </dgm:pt>
    <dgm:pt modelId="{078762F1-3D79-428C-BDD0-0847DA9BF370}" type="pres">
      <dgm:prSet presAssocID="{6D688D50-1F2D-4042-9A78-CB412DD3F30D}" presName="aNode" presStyleLbl="fgAcc1" presStyleIdx="1" presStyleCnt="2">
        <dgm:presLayoutVars>
          <dgm:bulletEnabled val="1"/>
        </dgm:presLayoutVars>
      </dgm:prSet>
      <dgm:spPr/>
    </dgm:pt>
    <dgm:pt modelId="{22DA2123-E558-440F-9B7E-2D36789628BA}" type="pres">
      <dgm:prSet presAssocID="{6D688D50-1F2D-4042-9A78-CB412DD3F30D}" presName="aSpace" presStyleCnt="0"/>
      <dgm:spPr/>
    </dgm:pt>
  </dgm:ptLst>
  <dgm:cxnLst>
    <dgm:cxn modelId="{84BD8B4E-E57F-4C51-8042-E2983642A20A}" type="presOf" srcId="{6D688D50-1F2D-4042-9A78-CB412DD3F30D}" destId="{078762F1-3D79-428C-BDD0-0847DA9BF370}" srcOrd="0" destOrd="0" presId="urn:microsoft.com/office/officeart/2005/8/layout/pyramid2"/>
    <dgm:cxn modelId="{3D0D7A8B-0457-4F77-8915-4415903DBE7C}" srcId="{0E6C3A57-202D-4DB5-9A1A-180C33998CD3}" destId="{74C3DB91-3AD3-420F-80B7-B64A3DF02332}" srcOrd="0" destOrd="0" parTransId="{ED34909B-741A-45E3-9417-178039210A89}" sibTransId="{2B13F48D-4575-4070-8BF8-576AC116FCDD}"/>
    <dgm:cxn modelId="{E0CB92BF-56DE-454C-A215-F6FFED6CC0F3}" type="presOf" srcId="{74C3DB91-3AD3-420F-80B7-B64A3DF02332}" destId="{ABCC113C-EFD1-476C-A08C-EF4F176AC417}" srcOrd="0" destOrd="0" presId="urn:microsoft.com/office/officeart/2005/8/layout/pyramid2"/>
    <dgm:cxn modelId="{B6E50ED6-A34D-438A-8754-F3142C5F5FA3}" srcId="{0E6C3A57-202D-4DB5-9A1A-180C33998CD3}" destId="{6D688D50-1F2D-4042-9A78-CB412DD3F30D}" srcOrd="1" destOrd="0" parTransId="{24DBF388-EEB5-45B7-AC22-8F40E12ECA47}" sibTransId="{89519957-4FCB-4CDC-8F9E-007E56FF84A6}"/>
    <dgm:cxn modelId="{3E44E8D9-DE0A-4F2D-ACEB-EBDE9E35752D}" type="presOf" srcId="{0E6C3A57-202D-4DB5-9A1A-180C33998CD3}" destId="{3FC1B6AA-C744-4966-AE17-092668DDA654}" srcOrd="0" destOrd="0" presId="urn:microsoft.com/office/officeart/2005/8/layout/pyramid2"/>
    <dgm:cxn modelId="{FA2D3678-7B48-4E02-8B21-337A61B45E72}" type="presParOf" srcId="{3FC1B6AA-C744-4966-AE17-092668DDA654}" destId="{B050AC24-D93B-4E71-8908-05C4104B0576}" srcOrd="0" destOrd="0" presId="urn:microsoft.com/office/officeart/2005/8/layout/pyramid2"/>
    <dgm:cxn modelId="{DF31C567-4DCF-43EE-93FE-0983749E01ED}" type="presParOf" srcId="{3FC1B6AA-C744-4966-AE17-092668DDA654}" destId="{E822C17B-580D-413F-A5F0-CF29E73D2F4D}" srcOrd="1" destOrd="0" presId="urn:microsoft.com/office/officeart/2005/8/layout/pyramid2"/>
    <dgm:cxn modelId="{11BB6C7F-224D-44EE-91E1-E8F11409D6F4}" type="presParOf" srcId="{E822C17B-580D-413F-A5F0-CF29E73D2F4D}" destId="{ABCC113C-EFD1-476C-A08C-EF4F176AC417}" srcOrd="0" destOrd="0" presId="urn:microsoft.com/office/officeart/2005/8/layout/pyramid2"/>
    <dgm:cxn modelId="{ADF2B2C6-9878-41D4-A3EF-6B8A66E03826}" type="presParOf" srcId="{E822C17B-580D-413F-A5F0-CF29E73D2F4D}" destId="{5D5DFBA9-0C24-416E-B886-ABED12DD173B}" srcOrd="1" destOrd="0" presId="urn:microsoft.com/office/officeart/2005/8/layout/pyramid2"/>
    <dgm:cxn modelId="{1D2D5896-C9C5-461F-91FE-43B07DB1C2A4}" type="presParOf" srcId="{E822C17B-580D-413F-A5F0-CF29E73D2F4D}" destId="{078762F1-3D79-428C-BDD0-0847DA9BF370}" srcOrd="2" destOrd="0" presId="urn:microsoft.com/office/officeart/2005/8/layout/pyramid2"/>
    <dgm:cxn modelId="{433C0EF2-B99B-4D1D-A40A-5DBBEDA1E18B}" type="presParOf" srcId="{E822C17B-580D-413F-A5F0-CF29E73D2F4D}" destId="{22DA2123-E558-440F-9B7E-2D36789628BA}" srcOrd="3" destOrd="0" presId="urn:microsoft.com/office/officeart/2005/8/layout/pyramid2"/>
  </dgm:cxnLst>
  <dgm:bg>
    <a:solidFill>
      <a:schemeClr val="tx1">
        <a:alpha val="0"/>
      </a:schemeClr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17DC6E-2FF5-460C-92BF-1924F469CBE3}">
      <dsp:nvSpPr>
        <dsp:cNvPr id="0" name=""/>
        <dsp:cNvSpPr/>
      </dsp:nvSpPr>
      <dsp:spPr>
        <a:xfrm>
          <a:off x="1496775" y="24473"/>
          <a:ext cx="8282155" cy="1512000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248920" rIns="24892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/>
            <a:t>Outline</a:t>
          </a:r>
          <a:endParaRPr lang="en-IN" sz="3500" kern="1200" dirty="0"/>
        </a:p>
      </dsp:txBody>
      <dsp:txXfrm>
        <a:off x="1696345" y="24473"/>
        <a:ext cx="8282155" cy="1008000"/>
      </dsp:txXfrm>
    </dsp:sp>
    <dsp:sp modelId="{25CE3F98-2040-4B09-9791-9F8AED863270}">
      <dsp:nvSpPr>
        <dsp:cNvPr id="0" name=""/>
        <dsp:cNvSpPr/>
      </dsp:nvSpPr>
      <dsp:spPr>
        <a:xfrm>
          <a:off x="107668" y="1055410"/>
          <a:ext cx="8282155" cy="5166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248920" rIns="248920" bIns="248920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>
              <a:latin typeface="Times New Roman"/>
              <a:cs typeface="Times New Roman"/>
            </a:rPr>
            <a:t>Introduction to Project</a:t>
          </a:r>
          <a:endParaRPr lang="en-IN" sz="3500" kern="1200" dirty="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>
              <a:latin typeface="Times New Roman"/>
              <a:cs typeface="Times New Roman"/>
            </a:rPr>
            <a:t>Problem Formulation</a:t>
          </a:r>
          <a:endParaRPr lang="en-US" sz="3500" kern="1200" dirty="0">
            <a:latin typeface="Times New Roman"/>
            <a:cs typeface="Times New Roman"/>
          </a:endParaRP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>
              <a:latin typeface="Times New Roman"/>
              <a:cs typeface="Times New Roman"/>
            </a:rPr>
            <a:t>Objectives of the work </a:t>
          </a:r>
          <a:endParaRPr lang="en-US" sz="3500" kern="1200" dirty="0">
            <a:latin typeface="Times New Roman"/>
            <a:cs typeface="Times New Roman"/>
          </a:endParaRP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>
              <a:latin typeface="Times New Roman"/>
              <a:cs typeface="Times New Roman"/>
            </a:rPr>
            <a:t>Methodology used</a:t>
          </a:r>
          <a:endParaRPr lang="en-US" sz="3500" kern="1200" dirty="0">
            <a:latin typeface="Times New Roman"/>
            <a:cs typeface="Times New Roman"/>
          </a:endParaRP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spc="-10" dirty="0">
              <a:latin typeface="Times New Roman"/>
              <a:cs typeface="Times New Roman"/>
            </a:rPr>
            <a:t>Results and Outputs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spc="-10">
              <a:latin typeface="Times New Roman"/>
              <a:cs typeface="Times New Roman"/>
            </a:rPr>
            <a:t>Conclusion</a:t>
          </a:r>
          <a:endParaRPr lang="en-US" sz="3500" kern="1200" spc="-10" dirty="0">
            <a:latin typeface="Times New Roman"/>
            <a:cs typeface="Times New Roman"/>
          </a:endParaRP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>
              <a:latin typeface="Times New Roman"/>
              <a:cs typeface="Times New Roman"/>
            </a:rPr>
            <a:t>Future Scope</a:t>
          </a:r>
          <a:endParaRPr lang="en-US" sz="3500" kern="1200" dirty="0">
            <a:latin typeface="Times New Roman"/>
            <a:cs typeface="Times New Roman"/>
          </a:endParaRP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>
              <a:latin typeface="Times New Roman"/>
              <a:cs typeface="Times New Roman"/>
            </a:rPr>
            <a:t>References</a:t>
          </a:r>
          <a:endParaRPr lang="en-US" sz="3500" kern="1200" dirty="0"/>
        </a:p>
      </dsp:txBody>
      <dsp:txXfrm>
        <a:off x="258975" y="1206717"/>
        <a:ext cx="7979541" cy="48633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BA1C29-0184-46AC-B5CD-99C085BB2973}">
      <dsp:nvSpPr>
        <dsp:cNvPr id="0" name=""/>
        <dsp:cNvSpPr/>
      </dsp:nvSpPr>
      <dsp:spPr>
        <a:xfrm>
          <a:off x="0" y="1330"/>
          <a:ext cx="7250013" cy="435000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Why do we need smart farming?</a:t>
          </a:r>
          <a:endParaRPr lang="en-IN" sz="4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 dirty="0"/>
            <a:t>For saving resources like water.</a:t>
          </a:r>
          <a:endParaRPr lang="en-IN" sz="3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 dirty="0"/>
            <a:t>For better yield.</a:t>
          </a:r>
          <a:endParaRPr lang="en-IN" sz="3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 dirty="0"/>
            <a:t>For increase in quality of production.</a:t>
          </a:r>
          <a:endParaRPr lang="en-IN" sz="3600" kern="1200" dirty="0"/>
        </a:p>
      </dsp:txBody>
      <dsp:txXfrm>
        <a:off x="127407" y="128737"/>
        <a:ext cx="6995199" cy="40951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55CBAA-F6D1-41A1-BC3D-B0932E1AC43E}">
      <dsp:nvSpPr>
        <dsp:cNvPr id="0" name=""/>
        <dsp:cNvSpPr/>
      </dsp:nvSpPr>
      <dsp:spPr>
        <a:xfrm>
          <a:off x="1605518" y="0"/>
          <a:ext cx="7027672" cy="4392295"/>
        </a:xfrm>
        <a:prstGeom prst="swooshArrow">
          <a:avLst>
            <a:gd name="adj1" fmla="val 25000"/>
            <a:gd name="adj2" fmla="val 25000"/>
          </a:avLst>
        </a:prstGeom>
        <a:pattFill prst="pct5">
          <a:fgClr>
            <a:schemeClr val="accent1"/>
          </a:fgClr>
          <a:bgClr>
            <a:schemeClr val="bg1"/>
          </a:bgClr>
        </a:patt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C382C6-07B1-4519-93B2-62D066F87FA6}">
      <dsp:nvSpPr>
        <dsp:cNvPr id="0" name=""/>
        <dsp:cNvSpPr/>
      </dsp:nvSpPr>
      <dsp:spPr>
        <a:xfrm>
          <a:off x="2636478" y="3031562"/>
          <a:ext cx="182719" cy="182719"/>
        </a:xfrm>
        <a:prstGeom prst="ellipse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314834-C394-4D83-81AB-C2F2A89ED368}">
      <dsp:nvSpPr>
        <dsp:cNvPr id="0" name=""/>
        <dsp:cNvSpPr/>
      </dsp:nvSpPr>
      <dsp:spPr>
        <a:xfrm>
          <a:off x="2727838" y="3122921"/>
          <a:ext cx="1637447" cy="1269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19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Increase in productivity</a:t>
          </a:r>
        </a:p>
      </dsp:txBody>
      <dsp:txXfrm>
        <a:off x="2727838" y="3122921"/>
        <a:ext cx="1637447" cy="1269373"/>
      </dsp:txXfrm>
    </dsp:sp>
    <dsp:sp modelId="{30CF2D21-9CA0-443E-8E30-BD072F550C60}">
      <dsp:nvSpPr>
        <dsp:cNvPr id="0" name=""/>
        <dsp:cNvSpPr/>
      </dsp:nvSpPr>
      <dsp:spPr>
        <a:xfrm>
          <a:off x="4249329" y="1837736"/>
          <a:ext cx="330300" cy="330300"/>
        </a:xfrm>
        <a:prstGeom prst="ellipse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086162-CD22-48D9-AF22-5BC94669C87D}">
      <dsp:nvSpPr>
        <dsp:cNvPr id="0" name=""/>
        <dsp:cNvSpPr/>
      </dsp:nvSpPr>
      <dsp:spPr>
        <a:xfrm>
          <a:off x="4414479" y="2002886"/>
          <a:ext cx="1686641" cy="2389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019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Improved soil fertility</a:t>
          </a:r>
          <a:endParaRPr lang="en-IN" sz="2400" kern="1200" dirty="0"/>
        </a:p>
      </dsp:txBody>
      <dsp:txXfrm>
        <a:off x="4414479" y="2002886"/>
        <a:ext cx="1686641" cy="2389408"/>
      </dsp:txXfrm>
    </dsp:sp>
    <dsp:sp modelId="{CD19B72A-315A-45D7-A2F8-4A18B0A1A23D}">
      <dsp:nvSpPr>
        <dsp:cNvPr id="0" name=""/>
        <dsp:cNvSpPr/>
      </dsp:nvSpPr>
      <dsp:spPr>
        <a:xfrm>
          <a:off x="6188966" y="1111250"/>
          <a:ext cx="456798" cy="456798"/>
        </a:xfrm>
        <a:prstGeom prst="ellipse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26CDA0-6F2D-45E7-93B8-A0F88DE9EBD4}">
      <dsp:nvSpPr>
        <dsp:cNvPr id="0" name=""/>
        <dsp:cNvSpPr/>
      </dsp:nvSpPr>
      <dsp:spPr>
        <a:xfrm>
          <a:off x="6417365" y="1339649"/>
          <a:ext cx="1686641" cy="3052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2048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Effective irrigation</a:t>
          </a:r>
          <a:endParaRPr lang="en-IN" sz="2400" kern="1200" dirty="0"/>
        </a:p>
      </dsp:txBody>
      <dsp:txXfrm>
        <a:off x="6417365" y="1339649"/>
        <a:ext cx="1686641" cy="30526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50AC24-D93B-4E71-8908-05C4104B0576}">
      <dsp:nvSpPr>
        <dsp:cNvPr id="0" name=""/>
        <dsp:cNvSpPr/>
      </dsp:nvSpPr>
      <dsp:spPr>
        <a:xfrm>
          <a:off x="826325" y="0"/>
          <a:ext cx="4666149" cy="4666149"/>
        </a:xfrm>
        <a:prstGeom prst="triangle">
          <a:avLst/>
        </a:prstGeom>
        <a:noFill/>
        <a:ln w="12700" cap="flat" cmpd="sng" algn="ctr">
          <a:solidFill>
            <a:srgbClr val="FFFF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CC113C-EFD1-476C-A08C-EF4F176AC417}">
      <dsp:nvSpPr>
        <dsp:cNvPr id="0" name=""/>
        <dsp:cNvSpPr/>
      </dsp:nvSpPr>
      <dsp:spPr>
        <a:xfrm>
          <a:off x="2997250" y="467070"/>
          <a:ext cx="3032996" cy="165867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FF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We can use solar panels for power supply in the farms and deployments of the sensors.</a:t>
          </a:r>
          <a:endParaRPr lang="en-IN" sz="1800" kern="1200" dirty="0"/>
        </a:p>
      </dsp:txBody>
      <dsp:txXfrm>
        <a:off x="3078220" y="548040"/>
        <a:ext cx="2871056" cy="1496730"/>
      </dsp:txXfrm>
    </dsp:sp>
    <dsp:sp modelId="{078762F1-3D79-428C-BDD0-0847DA9BF370}">
      <dsp:nvSpPr>
        <dsp:cNvPr id="0" name=""/>
        <dsp:cNvSpPr/>
      </dsp:nvSpPr>
      <dsp:spPr>
        <a:xfrm>
          <a:off x="2997250" y="2333074"/>
          <a:ext cx="3032996" cy="1658670"/>
        </a:xfrm>
        <a:prstGeom prst="roundRect">
          <a:avLst/>
        </a:prstGeom>
        <a:solidFill>
          <a:schemeClr val="bg2"/>
        </a:solidFill>
        <a:ln w="12700" cap="flat" cmpd="sng" algn="ctr">
          <a:solidFill>
            <a:srgbClr val="FFFF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Cloud computing technology can be added for making farmers to advise each other and discuss all over the globe about various parameters.</a:t>
          </a:r>
          <a:endParaRPr lang="en-IN" sz="1800" kern="1200" dirty="0"/>
        </a:p>
      </dsp:txBody>
      <dsp:txXfrm>
        <a:off x="3078220" y="2414044"/>
        <a:ext cx="2871056" cy="14967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CDA8E9-9948-4BC7-A1DE-415AE6D34228}" type="datetimeFigureOut">
              <a:rPr lang="en-US" smtClean="0"/>
              <a:pPr/>
              <a:t>12/11/2020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B5F544-A886-482E-AF73-1D6364AAC6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9196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4AE53-78AB-4E30-A376-70F5FA87A326}" type="datetimeFigureOut">
              <a:rPr lang="en-US" smtClean="0"/>
              <a:pPr/>
              <a:t>12/11/2020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732FBC-CC67-4B17-8935-02F23E3364A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5558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9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15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941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1"/>
          <p:cNvSpPr/>
          <p:nvPr userDrawn="1"/>
        </p:nvSpPr>
        <p:spPr>
          <a:xfrm>
            <a:off x="-19050" y="1905000"/>
            <a:ext cx="12211050" cy="4953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4" name="Прямоугольник 8"/>
          <p:cNvSpPr/>
          <p:nvPr userDrawn="1"/>
        </p:nvSpPr>
        <p:spPr>
          <a:xfrm>
            <a:off x="-19050" y="0"/>
            <a:ext cx="12211050" cy="4438650"/>
          </a:xfrm>
          <a:custGeom>
            <a:avLst/>
            <a:gdLst>
              <a:gd name="connsiteX0" fmla="*/ 0 w 12192000"/>
              <a:gd name="connsiteY0" fmla="*/ 0 h 4133850"/>
              <a:gd name="connsiteX1" fmla="*/ 12192000 w 12192000"/>
              <a:gd name="connsiteY1" fmla="*/ 0 h 4133850"/>
              <a:gd name="connsiteX2" fmla="*/ 12192000 w 12192000"/>
              <a:gd name="connsiteY2" fmla="*/ 4133850 h 4133850"/>
              <a:gd name="connsiteX3" fmla="*/ 0 w 12192000"/>
              <a:gd name="connsiteY3" fmla="*/ 4133850 h 4133850"/>
              <a:gd name="connsiteX4" fmla="*/ 0 w 12192000"/>
              <a:gd name="connsiteY4" fmla="*/ 0 h 4133850"/>
              <a:gd name="connsiteX0" fmla="*/ 19050 w 12211050"/>
              <a:gd name="connsiteY0" fmla="*/ 0 h 4133850"/>
              <a:gd name="connsiteX1" fmla="*/ 12211050 w 12211050"/>
              <a:gd name="connsiteY1" fmla="*/ 0 h 4133850"/>
              <a:gd name="connsiteX2" fmla="*/ 12211050 w 12211050"/>
              <a:gd name="connsiteY2" fmla="*/ 4133850 h 4133850"/>
              <a:gd name="connsiteX3" fmla="*/ 0 w 12211050"/>
              <a:gd name="connsiteY3" fmla="*/ 3219450 h 4133850"/>
              <a:gd name="connsiteX4" fmla="*/ 19050 w 12211050"/>
              <a:gd name="connsiteY4" fmla="*/ 0 h 4133850"/>
              <a:gd name="connsiteX0" fmla="*/ 19050 w 12211050"/>
              <a:gd name="connsiteY0" fmla="*/ 0 h 4438650"/>
              <a:gd name="connsiteX1" fmla="*/ 12211050 w 12211050"/>
              <a:gd name="connsiteY1" fmla="*/ 0 h 4438650"/>
              <a:gd name="connsiteX2" fmla="*/ 12211050 w 12211050"/>
              <a:gd name="connsiteY2" fmla="*/ 4438650 h 4438650"/>
              <a:gd name="connsiteX3" fmla="*/ 0 w 12211050"/>
              <a:gd name="connsiteY3" fmla="*/ 3219450 h 4438650"/>
              <a:gd name="connsiteX4" fmla="*/ 19050 w 12211050"/>
              <a:gd name="connsiteY4" fmla="*/ 0 h 443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1050" h="4438650">
                <a:moveTo>
                  <a:pt x="19050" y="0"/>
                </a:moveTo>
                <a:lnTo>
                  <a:pt x="12211050" y="0"/>
                </a:lnTo>
                <a:lnTo>
                  <a:pt x="12211050" y="4438650"/>
                </a:lnTo>
                <a:lnTo>
                  <a:pt x="0" y="3219450"/>
                </a:lnTo>
                <a:lnTo>
                  <a:pt x="19050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5" name="Прямоугольник 3"/>
          <p:cNvSpPr/>
          <p:nvPr userDrawn="1"/>
        </p:nvSpPr>
        <p:spPr>
          <a:xfrm>
            <a:off x="1085850" y="1009650"/>
            <a:ext cx="10020300" cy="5238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1847850" y="2819400"/>
            <a:ext cx="8496300" cy="2800350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974081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9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3695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143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016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2169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041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9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3695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609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627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157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941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1"/>
          <p:cNvSpPr/>
          <p:nvPr userDrawn="1"/>
        </p:nvSpPr>
        <p:spPr>
          <a:xfrm>
            <a:off x="-19050" y="1905000"/>
            <a:ext cx="12211050" cy="4953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4" name="Прямоугольник 8"/>
          <p:cNvSpPr/>
          <p:nvPr userDrawn="1"/>
        </p:nvSpPr>
        <p:spPr>
          <a:xfrm>
            <a:off x="-19050" y="0"/>
            <a:ext cx="12211050" cy="4438650"/>
          </a:xfrm>
          <a:custGeom>
            <a:avLst/>
            <a:gdLst>
              <a:gd name="connsiteX0" fmla="*/ 0 w 12192000"/>
              <a:gd name="connsiteY0" fmla="*/ 0 h 4133850"/>
              <a:gd name="connsiteX1" fmla="*/ 12192000 w 12192000"/>
              <a:gd name="connsiteY1" fmla="*/ 0 h 4133850"/>
              <a:gd name="connsiteX2" fmla="*/ 12192000 w 12192000"/>
              <a:gd name="connsiteY2" fmla="*/ 4133850 h 4133850"/>
              <a:gd name="connsiteX3" fmla="*/ 0 w 12192000"/>
              <a:gd name="connsiteY3" fmla="*/ 4133850 h 4133850"/>
              <a:gd name="connsiteX4" fmla="*/ 0 w 12192000"/>
              <a:gd name="connsiteY4" fmla="*/ 0 h 4133850"/>
              <a:gd name="connsiteX0" fmla="*/ 19050 w 12211050"/>
              <a:gd name="connsiteY0" fmla="*/ 0 h 4133850"/>
              <a:gd name="connsiteX1" fmla="*/ 12211050 w 12211050"/>
              <a:gd name="connsiteY1" fmla="*/ 0 h 4133850"/>
              <a:gd name="connsiteX2" fmla="*/ 12211050 w 12211050"/>
              <a:gd name="connsiteY2" fmla="*/ 4133850 h 4133850"/>
              <a:gd name="connsiteX3" fmla="*/ 0 w 12211050"/>
              <a:gd name="connsiteY3" fmla="*/ 3219450 h 4133850"/>
              <a:gd name="connsiteX4" fmla="*/ 19050 w 12211050"/>
              <a:gd name="connsiteY4" fmla="*/ 0 h 4133850"/>
              <a:gd name="connsiteX0" fmla="*/ 19050 w 12211050"/>
              <a:gd name="connsiteY0" fmla="*/ 0 h 4438650"/>
              <a:gd name="connsiteX1" fmla="*/ 12211050 w 12211050"/>
              <a:gd name="connsiteY1" fmla="*/ 0 h 4438650"/>
              <a:gd name="connsiteX2" fmla="*/ 12211050 w 12211050"/>
              <a:gd name="connsiteY2" fmla="*/ 4438650 h 4438650"/>
              <a:gd name="connsiteX3" fmla="*/ 0 w 12211050"/>
              <a:gd name="connsiteY3" fmla="*/ 3219450 h 4438650"/>
              <a:gd name="connsiteX4" fmla="*/ 19050 w 12211050"/>
              <a:gd name="connsiteY4" fmla="*/ 0 h 443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1050" h="4438650">
                <a:moveTo>
                  <a:pt x="19050" y="0"/>
                </a:moveTo>
                <a:lnTo>
                  <a:pt x="12211050" y="0"/>
                </a:lnTo>
                <a:lnTo>
                  <a:pt x="12211050" y="4438650"/>
                </a:lnTo>
                <a:lnTo>
                  <a:pt x="0" y="3219450"/>
                </a:lnTo>
                <a:lnTo>
                  <a:pt x="19050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5" name="Прямоугольник 3"/>
          <p:cNvSpPr/>
          <p:nvPr userDrawn="1"/>
        </p:nvSpPr>
        <p:spPr>
          <a:xfrm>
            <a:off x="1085850" y="1009650"/>
            <a:ext cx="10020300" cy="5238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1847850" y="2819400"/>
            <a:ext cx="8496300" cy="2800350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9740816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A48AB-23F1-45F1-98E5-D2CDC7A5261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8353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30204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09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1595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35627" y="164638"/>
            <a:ext cx="9456373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735627" y="932723"/>
            <a:ext cx="9456373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"/>
            <a:ext cx="2543605" cy="68641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378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143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2276872"/>
            <a:ext cx="12192000" cy="2400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3" name="Isosceles Triangle 2"/>
          <p:cNvSpPr/>
          <p:nvPr userDrawn="1"/>
        </p:nvSpPr>
        <p:spPr>
          <a:xfrm rot="10800000">
            <a:off x="1583392" y="4677509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2" name="Isosceles Triangle 11"/>
          <p:cNvSpPr/>
          <p:nvPr userDrawn="1"/>
        </p:nvSpPr>
        <p:spPr>
          <a:xfrm rot="10800000">
            <a:off x="4463712" y="4677509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3" name="Isosceles Triangle 12"/>
          <p:cNvSpPr/>
          <p:nvPr userDrawn="1"/>
        </p:nvSpPr>
        <p:spPr>
          <a:xfrm rot="10800000">
            <a:off x="7344032" y="4677509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4" name="Isosceles Triangle 13"/>
          <p:cNvSpPr/>
          <p:nvPr userDrawn="1"/>
        </p:nvSpPr>
        <p:spPr>
          <a:xfrm rot="10800000">
            <a:off x="10224348" y="4677509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15413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695732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576051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456369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72175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231904" y="2276872"/>
            <a:ext cx="5711957" cy="3936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103445" y="1412776"/>
            <a:ext cx="4560000" cy="36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20052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990600"/>
            <a:ext cx="3887755" cy="5867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079776" y="0"/>
            <a:ext cx="8112224" cy="36210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5747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013496"/>
            <a:ext cx="3887755" cy="3567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8304245" y="0"/>
            <a:ext cx="3887755" cy="4581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4773149"/>
            <a:ext cx="6096000" cy="20848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75951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595027" y="4101331"/>
            <a:ext cx="2400000" cy="23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16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9196973" y="1700808"/>
            <a:ext cx="2400000" cy="230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16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5027" y="1700808"/>
            <a:ext cx="2400000" cy="23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9196973" y="4101331"/>
            <a:ext cx="2400000" cy="23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119669" y="4101331"/>
            <a:ext cx="5952663" cy="23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119669" y="1700808"/>
            <a:ext cx="5952663" cy="23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83594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09650" y="480055"/>
            <a:ext cx="4224469" cy="4197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126140" y="480056"/>
            <a:ext cx="6336704" cy="22961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126140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310492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9494844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23021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767" y="2276873"/>
            <a:ext cx="7238124" cy="3966041"/>
          </a:xfrm>
          <a:prstGeom prst="rect">
            <a:avLst/>
          </a:prstGeom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705875" y="2485912"/>
            <a:ext cx="4832891" cy="31242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rgbClr val="EB4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rgbClr val="EB4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0415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4" descr="D:\Fullppt\005-PNG이미지\모니터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00" y="1815747"/>
            <a:ext cx="3360373" cy="335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D:\Fullppt\005-PNG이미지\모니터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826" y="1815747"/>
            <a:ext cx="3360373" cy="335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:\Fullppt\005-PNG이미지\모니터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251" y="1815747"/>
            <a:ext cx="3360373" cy="335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09901" y="1957962"/>
            <a:ext cx="3073864" cy="20800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539561" y="1957962"/>
            <a:ext cx="3073864" cy="20800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8169221" y="1957962"/>
            <a:ext cx="3073864" cy="20800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4068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41010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46571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72011" y="1508786"/>
            <a:ext cx="3799787" cy="486556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 sz="24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1978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01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216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04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9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60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62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 l="1000" t="-1000" r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39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 cstate="print">
            <a:lum/>
          </a:blip>
          <a:srcRect/>
          <a:stretch>
            <a:fillRect l="1000" t="-1000" r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39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8544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</p:sldLayoutIdLst>
  <p:hf hdr="0" ft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8538702" TargetMode="External"/><Relationship Id="rId2" Type="http://schemas.openxmlformats.org/officeDocument/2006/relationships/hyperlink" Target="http://dx.doi.org/10.1016/j.compag.2016.04.02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emanticscholar.org/paper/Smart-Agriculture-Based-on-Cloud-Computing-and-IOT-Tong-ke/fa7606fc2abe3d069efef6618d45da7a1dcb8bd5?p2df" TargetMode="External"/><Relationship Id="rId4" Type="http://schemas.openxmlformats.org/officeDocument/2006/relationships/hyperlink" Target="https://www.ijrte.org/wp-content/uploads/papers/v7i5/E1987017519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-4421" y="6053794"/>
            <a:ext cx="12196420" cy="439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02197" y="5901985"/>
            <a:ext cx="45719" cy="61388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lide Number Placeholder 2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0983CA01-DED8-4A8A-82CA-5B1BE1DADB0C}"/>
              </a:ext>
            </a:extLst>
          </p:cNvPr>
          <p:cNvSpPr/>
          <p:nvPr/>
        </p:nvSpPr>
        <p:spPr>
          <a:xfrm flipV="1">
            <a:off x="9506857" y="5939880"/>
            <a:ext cx="1291772" cy="1157606"/>
          </a:xfrm>
          <a:prstGeom prst="rtTriangle">
            <a:avLst/>
          </a:prstGeom>
          <a:solidFill>
            <a:srgbClr val="FFFFFF">
              <a:lumMod val="95000"/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7" name="Right Triangle 36">
            <a:extLst>
              <a:ext uri="{FF2B5EF4-FFF2-40B4-BE49-F238E27FC236}">
                <a16:creationId xmlns:a16="http://schemas.microsoft.com/office/drawing/2014/main" id="{0983CA01-DED8-4A8A-82CA-5B1BE1DADB0C}"/>
              </a:ext>
            </a:extLst>
          </p:cNvPr>
          <p:cNvSpPr/>
          <p:nvPr/>
        </p:nvSpPr>
        <p:spPr>
          <a:xfrm flipH="1">
            <a:off x="7045437" y="-64960"/>
            <a:ext cx="5146562" cy="5852440"/>
          </a:xfrm>
          <a:prstGeom prst="rtTriangle">
            <a:avLst/>
          </a:prstGeom>
          <a:solidFill>
            <a:srgbClr val="FFFFFF">
              <a:lumMod val="95000"/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698031" y="1476029"/>
            <a:ext cx="6829425" cy="2797237"/>
          </a:xfrm>
          <a:prstGeom prst="rect">
            <a:avLst/>
          </a:prstGeom>
          <a:gradFill flip="none" rotWithShape="1">
            <a:gsLst>
              <a:gs pos="15000">
                <a:srgbClr val="FFFFFF">
                  <a:alpha val="34000"/>
                </a:srgbClr>
              </a:gs>
              <a:gs pos="94000">
                <a:srgbClr val="FFFFFF">
                  <a:alpha val="34000"/>
                </a:srgbClr>
              </a:gs>
              <a:gs pos="2655">
                <a:schemeClr val="bg1">
                  <a:alpha val="0"/>
                </a:schemeClr>
              </a:gs>
              <a:gs pos="51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400" i="1" dirty="0">
                <a:solidFill>
                  <a:srgbClr val="000000"/>
                </a:solidFill>
              </a:rPr>
              <a:t>Submitted in the partial fulfillment for the award of the degree of</a:t>
            </a:r>
          </a:p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BACHELOR OF ENGINEERING </a:t>
            </a:r>
            <a:endParaRPr lang="en-US" sz="2400" dirty="0">
              <a:solidFill>
                <a:srgbClr val="0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2400" i="1" dirty="0">
                <a:solidFill>
                  <a:srgbClr val="000000"/>
                </a:solidFill>
              </a:rPr>
              <a:t> IN</a:t>
            </a:r>
          </a:p>
          <a:p>
            <a:pPr algn="ctr">
              <a:lnSpc>
                <a:spcPct val="150000"/>
              </a:lnSpc>
            </a:pPr>
            <a:r>
              <a:rPr lang="en-US" sz="2400" i="1" dirty="0">
                <a:solidFill>
                  <a:srgbClr val="000000"/>
                </a:solidFill>
              </a:rPr>
              <a:t>BE CSE (IOT)</a:t>
            </a:r>
          </a:p>
        </p:txBody>
      </p:sp>
      <p:sp>
        <p:nvSpPr>
          <p:cNvPr id="43" name="Right Triangle 42"/>
          <p:cNvSpPr/>
          <p:nvPr/>
        </p:nvSpPr>
        <p:spPr>
          <a:xfrm rot="10800000" flipV="1">
            <a:off x="9829797" y="5333999"/>
            <a:ext cx="2366623" cy="1600201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6881359" y="6019560"/>
            <a:ext cx="492860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20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2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600" b="1" dirty="0">
              <a:latin typeface="Casper" panose="02000506000000020004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885780" y="6043646"/>
            <a:ext cx="45719" cy="3706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443345" y="6014156"/>
            <a:ext cx="588260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Department of AIT-CSE</a:t>
            </a:r>
            <a:endParaRPr lang="en-US" sz="1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1657138" y="443068"/>
            <a:ext cx="847709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algn="ctr"/>
            <a:r>
              <a:rPr lang="en-US" sz="3600" b="1" dirty="0">
                <a:latin typeface="Arial Black" pitchFamily="34" charset="0"/>
              </a:rPr>
              <a:t>Smart Farming</a:t>
            </a:r>
            <a:endParaRPr lang="en-US" sz="3600" dirty="0">
              <a:latin typeface="Raleway ExtraBold" pitchFamily="34" charset="-52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57138" y="4017248"/>
            <a:ext cx="1578958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Submitted by: </a:t>
            </a:r>
            <a:endParaRPr lang="en-US" sz="1200" b="1" dirty="0"/>
          </a:p>
          <a:p>
            <a:r>
              <a:rPr lang="en-US" sz="1200" b="1" dirty="0"/>
              <a:t>RAGHAV GOEL</a:t>
            </a:r>
            <a:endParaRPr lang="en-IN" sz="1200" b="1" dirty="0"/>
          </a:p>
          <a:p>
            <a:r>
              <a:rPr lang="en-US" sz="1200" b="1" dirty="0"/>
              <a:t>(18BCS4505)</a:t>
            </a:r>
          </a:p>
          <a:p>
            <a:r>
              <a:rPr lang="en-US" sz="1200" b="1" dirty="0" err="1"/>
              <a:t>Vanshika</a:t>
            </a:r>
            <a:r>
              <a:rPr lang="en-US" sz="1200" b="1" dirty="0"/>
              <a:t> </a:t>
            </a:r>
            <a:r>
              <a:rPr lang="en-US" sz="1200" b="1" dirty="0" err="1"/>
              <a:t>Sanan</a:t>
            </a:r>
            <a:r>
              <a:rPr lang="en-US" sz="1200" b="1" dirty="0"/>
              <a:t> </a:t>
            </a:r>
          </a:p>
          <a:p>
            <a:r>
              <a:rPr lang="en-US" sz="1200" b="1" dirty="0"/>
              <a:t>(18BCS4535)</a:t>
            </a:r>
          </a:p>
          <a:p>
            <a:r>
              <a:rPr lang="en-US" sz="1200" b="1" dirty="0"/>
              <a:t>Yuvraj </a:t>
            </a:r>
            <a:r>
              <a:rPr lang="en-US" sz="1200" b="1" dirty="0" err="1"/>
              <a:t>sharma</a:t>
            </a:r>
            <a:endParaRPr lang="en-US" sz="1200" b="1" dirty="0"/>
          </a:p>
          <a:p>
            <a:r>
              <a:rPr lang="en-US" sz="1200" b="1" dirty="0"/>
              <a:t>(18BCS4508)</a:t>
            </a:r>
          </a:p>
          <a:p>
            <a:r>
              <a:rPr lang="en-US" sz="1200" b="1" dirty="0" err="1"/>
              <a:t>Vanshita</a:t>
            </a:r>
            <a:r>
              <a:rPr lang="en-US" sz="1200" b="1" dirty="0"/>
              <a:t> </a:t>
            </a:r>
            <a:r>
              <a:rPr lang="en-US" sz="1200" b="1" dirty="0" err="1"/>
              <a:t>Manral</a:t>
            </a:r>
            <a:endParaRPr lang="en-US" sz="1200" b="1" dirty="0"/>
          </a:p>
          <a:p>
            <a:r>
              <a:rPr lang="en-US" sz="1200" b="1" dirty="0"/>
              <a:t>(18BCS4522)</a:t>
            </a:r>
          </a:p>
          <a:p>
            <a:endParaRPr lang="en-IN" sz="1200" b="1" dirty="0"/>
          </a:p>
          <a:p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7681250" y="4725655"/>
            <a:ext cx="29713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Under the Supervision of: </a:t>
            </a:r>
            <a:endParaRPr lang="en-US" sz="2000" dirty="0"/>
          </a:p>
          <a:p>
            <a:r>
              <a:rPr lang="en-US" sz="2000" dirty="0"/>
              <a:t>Rana Gill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56502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7F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7FB89-B81F-401E-9BD9-C2E9400C7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8DB6D0-194F-49DD-850C-A27715340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727" y="3557668"/>
            <a:ext cx="8497674" cy="30817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C17D74-BA6E-4D3D-856D-C6519E0CF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727" y="136525"/>
            <a:ext cx="8497675" cy="399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90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7F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accurate result.</a:t>
            </a:r>
          </a:p>
          <a:p>
            <a:r>
              <a:rPr lang="en-US" dirty="0"/>
              <a:t>Reliable </a:t>
            </a:r>
          </a:p>
          <a:p>
            <a:r>
              <a:rPr lang="en-US" dirty="0"/>
              <a:t>efficient </a:t>
            </a:r>
          </a:p>
          <a:p>
            <a:r>
              <a:rPr lang="en-US" dirty="0"/>
              <a:t>Cheap than existing devices.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147E3-4A51-48E9-941C-2AE38EE260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1" r="8527" b="15917"/>
          <a:stretch/>
        </p:blipFill>
        <p:spPr>
          <a:xfrm>
            <a:off x="4434840" y="4443984"/>
            <a:ext cx="6473952" cy="11795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1B9DF1-1167-4B56-8064-268A0B622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7380" y="2790806"/>
            <a:ext cx="1594096" cy="10692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BCB2A6-F08F-4FD2-9212-E218915A7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563" y="1758653"/>
            <a:ext cx="2555558" cy="156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465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7F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984" y="959485"/>
            <a:ext cx="4201160" cy="1015619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 Black" panose="020B0A04020102020204" pitchFamily="34" charset="0"/>
              </a:rPr>
              <a:t>Future Scope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678D95C-961A-4477-AC89-9DCDE8C234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2991626"/>
              </p:ext>
            </p:extLst>
          </p:nvPr>
        </p:nvGraphicFramePr>
        <p:xfrm>
          <a:off x="4489704" y="1307592"/>
          <a:ext cx="6694424" cy="4666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8F7E0B8E-EA51-48FC-AF2A-01E4C757CC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1930" y="2467948"/>
            <a:ext cx="3174157" cy="11727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F34C3D-EBF5-4DD0-8297-AF1E80FAE4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3480" y="4121952"/>
            <a:ext cx="2037209" cy="135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28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7F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397F6E"/>
          </a:solidFill>
        </p:spPr>
        <p:txBody>
          <a:bodyPr>
            <a:normAutofit/>
          </a:bodyPr>
          <a:lstStyle/>
          <a:p>
            <a:pPr lvl="0"/>
            <a:r>
              <a:rPr lang="en-US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http://dx.doi.org/10.1016/j.compag.2016.04.025</a:t>
            </a:r>
            <a:endParaRPr lang="en-IN" dirty="0"/>
          </a:p>
          <a:p>
            <a:pPr lvl="0"/>
            <a:r>
              <a:rPr lang="en-US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https://ieeexplore.ieee.org/document/8538702</a:t>
            </a:r>
            <a:endParaRPr lang="en-IN" dirty="0"/>
          </a:p>
          <a:p>
            <a:pPr lvl="0"/>
            <a:r>
              <a:rPr lang="en-US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https://www.ijrte.org/wp-content/uploads/papers/v7i5/E1987017519.pdf</a:t>
            </a:r>
            <a:endParaRPr lang="en-IN" dirty="0"/>
          </a:p>
          <a:p>
            <a:pPr lvl="0"/>
            <a:r>
              <a:rPr lang="en-US" u="sng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https://www.semanticscholar.org/paper/Smart-Agriculture-Based-on-Cloud-Computing-and-IOT-Tong-ke/fa7606fc2abe3d069efef6618d45da7a1dcb8bd5?p2df</a:t>
            </a:r>
            <a:endParaRPr lang="en-IN" dirty="0"/>
          </a:p>
          <a:p>
            <a:pPr lvl="0"/>
            <a:r>
              <a:rPr lang="en-US" u="sng" dirty="0"/>
              <a:t>https://www.mouser.in/applications/smart-agriculture-sensors</a:t>
            </a:r>
            <a:endParaRPr lang="en-I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5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831B387-AB74-4766-8021-A86BC9D070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7655315"/>
              </p:ext>
            </p:extLst>
          </p:nvPr>
        </p:nvGraphicFramePr>
        <p:xfrm>
          <a:off x="1154096" y="317527"/>
          <a:ext cx="9978501" cy="6222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8220"/>
            <a:ext cx="10515600" cy="4952253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982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7F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Introduction to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346359" cy="4351338"/>
          </a:xfrm>
        </p:spPr>
        <p:txBody>
          <a:bodyPr/>
          <a:lstStyle/>
          <a:p>
            <a:r>
              <a:rPr lang="en-US" dirty="0"/>
              <a:t>A smart farming project, capable of sensing the soil moisture along with the humidity and temperature. This project in short is a helping hand to our farmers which gives them the idea about some parameters that should be considered in order to get the better yield.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E8485E-FA0B-4EAD-A033-6E08A97ED6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715" y="1580226"/>
            <a:ext cx="3089429" cy="20596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A855F3-F780-4FC3-90EF-671A57139A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481" y="2315931"/>
            <a:ext cx="2784629" cy="417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012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7F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Problem Formulation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8B4E697D-000B-489F-8D5D-A6AFDE7FC0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5235713"/>
              </p:ext>
            </p:extLst>
          </p:nvPr>
        </p:nvGraphicFramePr>
        <p:xfrm>
          <a:off x="2451100" y="181610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034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7F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Objectives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9D20AFF-E209-4D77-AAED-799F774859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0540008"/>
              </p:ext>
            </p:extLst>
          </p:nvPr>
        </p:nvGraphicFramePr>
        <p:xfrm>
          <a:off x="838200" y="1825624"/>
          <a:ext cx="10515600" cy="43922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F64C9D-820A-4710-B496-1C8DE3970C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051" y="4488051"/>
            <a:ext cx="1346606" cy="8416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C623FD-5335-4583-BE24-549DC4BAEA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9119" y="5468111"/>
            <a:ext cx="1027932" cy="683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B4339F-5CBE-45D9-BE47-834E32BD45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9303" y="3849624"/>
            <a:ext cx="1423844" cy="9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65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7F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Methodology used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373554-BB9A-46BF-9367-D4AFDF17BD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03120"/>
            <a:ext cx="10515600" cy="3537469"/>
          </a:xfrm>
          <a:solidFill>
            <a:schemeClr val="bg1"/>
          </a:solidFill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CC4E84-C588-4093-A342-943D78C5130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03" y="3707956"/>
            <a:ext cx="805815" cy="7938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585CE0-6885-4703-AD9C-CCB75F6DAB3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13" y="4501770"/>
            <a:ext cx="902208" cy="850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714C34-A01F-45C3-A1E2-1C8A1C21FBA5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416" y="2635186"/>
            <a:ext cx="950976" cy="7938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834768-7F98-4096-B9CF-890C948D22AA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702" y="3078040"/>
            <a:ext cx="805815" cy="7938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77A2DE-9A9B-47F7-A651-F013A2C51BB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6" t="23502" r="24699" b="30619"/>
          <a:stretch/>
        </p:blipFill>
        <p:spPr>
          <a:xfrm>
            <a:off x="9347298" y="2406449"/>
            <a:ext cx="1825314" cy="77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240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7F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Circuit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12E1CA-1F6F-4F48-BB15-06E264900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28623"/>
            <a:ext cx="3199104" cy="31074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EC369C-B97F-451A-B35A-7823E1F7AD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757" y="1928623"/>
            <a:ext cx="3974237" cy="31074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A3D9F9A-7A7F-4C22-BF55-33B9B410EEE5}"/>
              </a:ext>
            </a:extLst>
          </p:cNvPr>
          <p:cNvSpPr txBox="1"/>
          <p:nvPr/>
        </p:nvSpPr>
        <p:spPr>
          <a:xfrm>
            <a:off x="820963" y="5143192"/>
            <a:ext cx="32944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i="1" dirty="0"/>
              <a:t>Figure 1 shows the circuit built for online stimulation </a:t>
            </a:r>
            <a:endParaRPr lang="en-IN" sz="1100" b="1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7F1E17-C7E5-4B37-9E08-6681BFDDC34E}"/>
              </a:ext>
            </a:extLst>
          </p:cNvPr>
          <p:cNvSpPr txBox="1"/>
          <p:nvPr/>
        </p:nvSpPr>
        <p:spPr>
          <a:xfrm>
            <a:off x="6663461" y="5143192"/>
            <a:ext cx="4552849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i="1" dirty="0"/>
              <a:t>Figure 2 shows the circuit built for live monitoring of the farm/greenhouse  </a:t>
            </a:r>
            <a:endParaRPr lang="en-IN" sz="1100" b="1" i="1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3662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7F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F42CD-412F-4C42-B3EF-54048FAF5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Arial Black" panose="020B0A04020102020204" pitchFamily="34" charset="0"/>
              </a:rPr>
              <a:t>Result and Output</a:t>
            </a:r>
            <a:endParaRPr lang="en-IN" dirty="0">
              <a:latin typeface="Arial Black" panose="020B0A040201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EE113-CD0C-4F91-BAF4-84E9DBDB8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EEB53B-D3EF-41B5-A29F-272EBF965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7" y="1405985"/>
            <a:ext cx="7204243" cy="35683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1B805F-FC17-4227-AEE4-56F125AA0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280" y="5162223"/>
            <a:ext cx="7077456" cy="155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4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7F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ABAE31-EA4F-4067-8F15-E1C260CB5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66147B-58FB-49F6-9F51-4632ECE5A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2944367"/>
            <a:ext cx="11603736" cy="38072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86A066-40FC-4D1A-A0D2-E7C5400F9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106348"/>
            <a:ext cx="11588496" cy="373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58749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s Slide Master">
  <a:themeElements>
    <a:clrScheme name="ALLPPT-COLOR-A3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F4A4A"/>
      </a:accent1>
      <a:accent2>
        <a:srgbClr val="262626"/>
      </a:accent2>
      <a:accent3>
        <a:srgbClr val="EF4A4A"/>
      </a:accent3>
      <a:accent4>
        <a:srgbClr val="262626"/>
      </a:accent4>
      <a:accent5>
        <a:srgbClr val="EF4A4A"/>
      </a:accent5>
      <a:accent6>
        <a:srgbClr val="26262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smaple</Template>
  <TotalTime>6820</TotalTime>
  <Words>337</Words>
  <Application>Microsoft Office PowerPoint</Application>
  <PresentationFormat>Widescreen</PresentationFormat>
  <Paragraphs>70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Arial Black</vt:lpstr>
      <vt:lpstr>Calibri</vt:lpstr>
      <vt:lpstr>Calibri Light</vt:lpstr>
      <vt:lpstr>Casper</vt:lpstr>
      <vt:lpstr>Raleway ExtraBold</vt:lpstr>
      <vt:lpstr>Times New Roman</vt:lpstr>
      <vt:lpstr>1_Office Theme</vt:lpstr>
      <vt:lpstr>2_Office Theme</vt:lpstr>
      <vt:lpstr>Contents Slide Master</vt:lpstr>
      <vt:lpstr>PowerPoint Presentation</vt:lpstr>
      <vt:lpstr>PowerPoint Presentation</vt:lpstr>
      <vt:lpstr>Introduction to Project</vt:lpstr>
      <vt:lpstr>Problem Formulation</vt:lpstr>
      <vt:lpstr>Objectives</vt:lpstr>
      <vt:lpstr>Methodology used</vt:lpstr>
      <vt:lpstr>Circuit diagram</vt:lpstr>
      <vt:lpstr>Result and Output</vt:lpstr>
      <vt:lpstr>PowerPoint Presentation</vt:lpstr>
      <vt:lpstr>PowerPoint Presentation</vt:lpstr>
      <vt:lpstr>Conclusion</vt:lpstr>
      <vt:lpstr>Future Scope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Branding</dc:creator>
  <cp:lastModifiedBy>Raghav Goel</cp:lastModifiedBy>
  <cp:revision>516</cp:revision>
  <dcterms:created xsi:type="dcterms:W3CDTF">2019-01-09T10:33:58Z</dcterms:created>
  <dcterms:modified xsi:type="dcterms:W3CDTF">2020-12-11T06:20:42Z</dcterms:modified>
</cp:coreProperties>
</file>